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307" r:id="rId4"/>
    <p:sldId id="267" r:id="rId5"/>
    <p:sldId id="268" r:id="rId6"/>
    <p:sldId id="269" r:id="rId7"/>
    <p:sldId id="270" r:id="rId8"/>
    <p:sldId id="272" r:id="rId9"/>
    <p:sldId id="273" r:id="rId10"/>
    <p:sldId id="274" r:id="rId11"/>
    <p:sldId id="265" r:id="rId12"/>
    <p:sldId id="257" r:id="rId13"/>
    <p:sldId id="258" r:id="rId14"/>
    <p:sldId id="306" r:id="rId15"/>
    <p:sldId id="260" r:id="rId16"/>
    <p:sldId id="261" r:id="rId17"/>
    <p:sldId id="262" r:id="rId18"/>
    <p:sldId id="263" r:id="rId19"/>
    <p:sldId id="264" r:id="rId20"/>
    <p:sldId id="282"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8F479-251A-47D9-B563-9AD1AB9E62B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8E6597E4-02A4-41CD-8EBF-FEE499D9402B}">
      <dgm:prSet>
        <dgm:style>
          <a:lnRef idx="1">
            <a:schemeClr val="accent3"/>
          </a:lnRef>
          <a:fillRef idx="2">
            <a:schemeClr val="accent3"/>
          </a:fillRef>
          <a:effectRef idx="1">
            <a:schemeClr val="accent3"/>
          </a:effectRef>
          <a:fontRef idx="minor">
            <a:schemeClr val="dk1"/>
          </a:fontRef>
        </dgm:style>
      </dgm:prSet>
      <dgm:spPr/>
      <dgm:t>
        <a:bodyPr/>
        <a:lstStyle/>
        <a:p>
          <a:pPr rtl="0"/>
          <a:r>
            <a:rPr lang="ru-RU" b="1" dirty="0" err="1">
              <a:latin typeface="Times New Roman" panose="02020603050405020304" pitchFamily="18" charset="0"/>
              <a:cs typeface="Times New Roman" panose="02020603050405020304" pitchFamily="18" charset="0"/>
            </a:rPr>
            <a:t>Кәсіпкерлік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құпияға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қойылатын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талаптар</a:t>
          </a:r>
          <a:endParaRPr lang="ru-RU" b="1" dirty="0">
            <a:latin typeface="Times New Roman" panose="02020603050405020304" pitchFamily="18" charset="0"/>
            <a:cs typeface="Times New Roman" panose="02020603050405020304" pitchFamily="18" charset="0"/>
          </a:endParaRPr>
        </a:p>
      </dgm:t>
    </dgm:pt>
    <dgm:pt modelId="{ACFA642C-BAD3-4067-BAFC-CBE28F7F7DD8}" type="parTrans" cxnId="{B64CB196-FC31-404B-B43F-371028D7F232}">
      <dgm:prSet/>
      <dgm:spPr/>
      <dgm:t>
        <a:bodyPr/>
        <a:lstStyle/>
        <a:p>
          <a:endParaRPr lang="ru-RU"/>
        </a:p>
      </dgm:t>
    </dgm:pt>
    <dgm:pt modelId="{2B12660E-6541-4CA1-B4AC-A0001396CCBC}" type="sibTrans" cxnId="{B64CB196-FC31-404B-B43F-371028D7F232}">
      <dgm:prSet/>
      <dgm:spPr/>
      <dgm:t>
        <a:bodyPr/>
        <a:lstStyle/>
        <a:p>
          <a:endParaRPr lang="ru-RU"/>
        </a:p>
      </dgm:t>
    </dgm:pt>
    <dgm:pt modelId="{10ECC15B-7D25-45AD-A631-F3DE8CE8D83A}" type="pres">
      <dgm:prSet presAssocID="{DE48F479-251A-47D9-B563-9AD1AB9E62B9}" presName="Name0" presStyleCnt="0">
        <dgm:presLayoutVars>
          <dgm:chMax val="7"/>
          <dgm:dir/>
          <dgm:animLvl val="lvl"/>
          <dgm:resizeHandles val="exact"/>
        </dgm:presLayoutVars>
      </dgm:prSet>
      <dgm:spPr/>
    </dgm:pt>
    <dgm:pt modelId="{499B8179-AD3B-4E55-B671-9877A0C400B2}" type="pres">
      <dgm:prSet presAssocID="{8E6597E4-02A4-41CD-8EBF-FEE499D9402B}" presName="circle1" presStyleLbl="node1" presStyleIdx="0" presStyleCnt="1" custLinFactNeighborX="0" custLinFactNeighborY="-1649">
        <dgm:style>
          <a:lnRef idx="1">
            <a:schemeClr val="accent3"/>
          </a:lnRef>
          <a:fillRef idx="2">
            <a:schemeClr val="accent3"/>
          </a:fillRef>
          <a:effectRef idx="1">
            <a:schemeClr val="accent3"/>
          </a:effectRef>
          <a:fontRef idx="minor">
            <a:schemeClr val="dk1"/>
          </a:fontRef>
        </dgm:style>
      </dgm:prSet>
      <dgm:spPr/>
    </dgm:pt>
    <dgm:pt modelId="{5A27690C-47B6-44CE-8566-B9D3F5300B8C}" type="pres">
      <dgm:prSet presAssocID="{8E6597E4-02A4-41CD-8EBF-FEE499D9402B}" presName="space" presStyleCnt="0"/>
      <dgm:spPr/>
    </dgm:pt>
    <dgm:pt modelId="{EEF1D3BE-0BF3-41A5-BD3A-DB00A2127DCD}" type="pres">
      <dgm:prSet presAssocID="{8E6597E4-02A4-41CD-8EBF-FEE499D9402B}" presName="rect1" presStyleLbl="alignAcc1" presStyleIdx="0" presStyleCnt="1"/>
      <dgm:spPr/>
    </dgm:pt>
    <dgm:pt modelId="{708E7E72-EB4F-4181-84CF-C3F03A885F18}" type="pres">
      <dgm:prSet presAssocID="{8E6597E4-02A4-41CD-8EBF-FEE499D9402B}" presName="rect1ParTxNoCh" presStyleLbl="alignAcc1" presStyleIdx="0" presStyleCnt="1">
        <dgm:presLayoutVars>
          <dgm:chMax val="1"/>
          <dgm:bulletEnabled val="1"/>
        </dgm:presLayoutVars>
      </dgm:prSet>
      <dgm:spPr/>
    </dgm:pt>
  </dgm:ptLst>
  <dgm:cxnLst>
    <dgm:cxn modelId="{AE3C4E0D-FE51-47E9-A19F-316B6EB1FA43}" type="presOf" srcId="{DE48F479-251A-47D9-B563-9AD1AB9E62B9}" destId="{10ECC15B-7D25-45AD-A631-F3DE8CE8D83A}" srcOrd="0" destOrd="0" presId="urn:microsoft.com/office/officeart/2005/8/layout/target3"/>
    <dgm:cxn modelId="{B64CB196-FC31-404B-B43F-371028D7F232}" srcId="{DE48F479-251A-47D9-B563-9AD1AB9E62B9}" destId="{8E6597E4-02A4-41CD-8EBF-FEE499D9402B}" srcOrd="0" destOrd="0" parTransId="{ACFA642C-BAD3-4067-BAFC-CBE28F7F7DD8}" sibTransId="{2B12660E-6541-4CA1-B4AC-A0001396CCBC}"/>
    <dgm:cxn modelId="{4C0745C7-1684-43FA-93E0-7398925EB552}" type="presOf" srcId="{8E6597E4-02A4-41CD-8EBF-FEE499D9402B}" destId="{EEF1D3BE-0BF3-41A5-BD3A-DB00A2127DCD}" srcOrd="0" destOrd="0" presId="urn:microsoft.com/office/officeart/2005/8/layout/target3"/>
    <dgm:cxn modelId="{89E75EDF-33FA-44F2-9F36-9D1C970D9FA5}" type="presOf" srcId="{8E6597E4-02A4-41CD-8EBF-FEE499D9402B}" destId="{708E7E72-EB4F-4181-84CF-C3F03A885F18}" srcOrd="1" destOrd="0" presId="urn:microsoft.com/office/officeart/2005/8/layout/target3"/>
    <dgm:cxn modelId="{2066A721-F285-401F-854E-BA588E8ACAD3}" type="presParOf" srcId="{10ECC15B-7D25-45AD-A631-F3DE8CE8D83A}" destId="{499B8179-AD3B-4E55-B671-9877A0C400B2}" srcOrd="0" destOrd="0" presId="urn:microsoft.com/office/officeart/2005/8/layout/target3"/>
    <dgm:cxn modelId="{F369BA81-A4FF-4FD6-A15A-AE3E59AA9348}" type="presParOf" srcId="{10ECC15B-7D25-45AD-A631-F3DE8CE8D83A}" destId="{5A27690C-47B6-44CE-8566-B9D3F5300B8C}" srcOrd="1" destOrd="0" presId="urn:microsoft.com/office/officeart/2005/8/layout/target3"/>
    <dgm:cxn modelId="{4192FC09-42BB-48D6-92F4-A932967E3928}" type="presParOf" srcId="{10ECC15B-7D25-45AD-A631-F3DE8CE8D83A}" destId="{EEF1D3BE-0BF3-41A5-BD3A-DB00A2127DCD}" srcOrd="2" destOrd="0" presId="urn:microsoft.com/office/officeart/2005/8/layout/target3"/>
    <dgm:cxn modelId="{3331627C-8C12-425B-AF5C-404E9F1CDAF1}" type="presParOf" srcId="{10ECC15B-7D25-45AD-A631-F3DE8CE8D83A}" destId="{708E7E72-EB4F-4181-84CF-C3F03A885F18}"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981840-528F-459B-BE55-2F80FE07BA7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B4704EB7-E999-4481-9EE3-F6827305141A}">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dirty="0">
              <a:latin typeface="Times New Roman" panose="02020603050405020304" pitchFamily="18" charset="0"/>
              <a:cs typeface="Times New Roman" panose="02020603050405020304" pitchFamily="18" charset="0"/>
            </a:rPr>
            <a:t>Ашық түрде қолданылуы кәсіпорынға залал келтіреді</a:t>
          </a:r>
          <a:endParaRPr lang="ru-RU" sz="2000" dirty="0">
            <a:latin typeface="Times New Roman" panose="02020603050405020304" pitchFamily="18" charset="0"/>
            <a:cs typeface="Times New Roman" panose="02020603050405020304" pitchFamily="18" charset="0"/>
          </a:endParaRPr>
        </a:p>
      </dgm:t>
    </dgm:pt>
    <dgm:pt modelId="{0D765F03-CD24-4998-A5F1-40177A5B87A1}" type="parTrans" cxnId="{A7C6614E-2809-42FC-A422-BF0B2CA61F28}">
      <dgm:prSet/>
      <dgm:spPr/>
      <dgm:t>
        <a:bodyPr/>
        <a:lstStyle/>
        <a:p>
          <a:endParaRPr lang="ru-RU" sz="2000">
            <a:latin typeface="Times New Roman" panose="02020603050405020304" pitchFamily="18" charset="0"/>
            <a:cs typeface="Times New Roman" panose="02020603050405020304" pitchFamily="18" charset="0"/>
          </a:endParaRPr>
        </a:p>
      </dgm:t>
    </dgm:pt>
    <dgm:pt modelId="{21570209-3B6B-418A-A7C8-86E6BFF65DD4}" type="sibTrans" cxnId="{A7C6614E-2809-42FC-A422-BF0B2CA61F28}">
      <dgm:prSet/>
      <dgm:spPr/>
      <dgm:t>
        <a:bodyPr/>
        <a:lstStyle/>
        <a:p>
          <a:endParaRPr lang="ru-RU" sz="2000">
            <a:latin typeface="Times New Roman" panose="02020603050405020304" pitchFamily="18" charset="0"/>
            <a:cs typeface="Times New Roman" panose="02020603050405020304" pitchFamily="18" charset="0"/>
          </a:endParaRPr>
        </a:p>
      </dgm:t>
    </dgm:pt>
    <dgm:pt modelId="{4F0A5C26-EA5C-49D1-B557-D23FF6D46B64}">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dirty="0">
              <a:latin typeface="Times New Roman" panose="02020603050405020304" pitchFamily="18" charset="0"/>
              <a:cs typeface="Times New Roman" panose="02020603050405020304" pitchFamily="18" charset="0"/>
            </a:rPr>
            <a:t>Ақпарат заңды негіздерде қалың жұртшылыққа жария етілмейді</a:t>
          </a:r>
          <a:endParaRPr lang="ru-RU" sz="2000" dirty="0">
            <a:latin typeface="Times New Roman" panose="02020603050405020304" pitchFamily="18" charset="0"/>
            <a:cs typeface="Times New Roman" panose="02020603050405020304" pitchFamily="18" charset="0"/>
          </a:endParaRPr>
        </a:p>
      </dgm:t>
    </dgm:pt>
    <dgm:pt modelId="{5105FD4B-51E6-4DC8-B284-5BAAACA8B921}" type="parTrans" cxnId="{15D1003B-81BF-4FFF-9AB1-D269299AC256}">
      <dgm:prSet/>
      <dgm:spPr/>
      <dgm:t>
        <a:bodyPr/>
        <a:lstStyle/>
        <a:p>
          <a:endParaRPr lang="ru-RU" sz="2000">
            <a:latin typeface="Times New Roman" panose="02020603050405020304" pitchFamily="18" charset="0"/>
            <a:cs typeface="Times New Roman" panose="02020603050405020304" pitchFamily="18" charset="0"/>
          </a:endParaRPr>
        </a:p>
      </dgm:t>
    </dgm:pt>
    <dgm:pt modelId="{2F06FA71-2A26-4161-8298-1B0E03F4B2C1}" type="sibTrans" cxnId="{15D1003B-81BF-4FFF-9AB1-D269299AC256}">
      <dgm:prSet/>
      <dgm:spPr/>
      <dgm:t>
        <a:bodyPr/>
        <a:lstStyle/>
        <a:p>
          <a:endParaRPr lang="ru-RU" sz="2000">
            <a:latin typeface="Times New Roman" panose="02020603050405020304" pitchFamily="18" charset="0"/>
            <a:cs typeface="Times New Roman" panose="02020603050405020304" pitchFamily="18" charset="0"/>
          </a:endParaRPr>
        </a:p>
      </dgm:t>
    </dgm:pt>
    <dgm:pt modelId="{C10505CF-2AB5-4416-AA24-A3DB302496D1}">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dirty="0">
              <a:latin typeface="Times New Roman" panose="02020603050405020304" pitchFamily="18" charset="0"/>
              <a:cs typeface="Times New Roman" panose="02020603050405020304" pitchFamily="18" charset="0"/>
            </a:rPr>
            <a:t>Берілген мәліметтерді жасыру қоғамға зиянын тигізбейді</a:t>
          </a:r>
          <a:endParaRPr lang="ru-RU" sz="2000" dirty="0">
            <a:latin typeface="Times New Roman" panose="02020603050405020304" pitchFamily="18" charset="0"/>
            <a:cs typeface="Times New Roman" panose="02020603050405020304" pitchFamily="18" charset="0"/>
          </a:endParaRPr>
        </a:p>
      </dgm:t>
    </dgm:pt>
    <dgm:pt modelId="{A7AE5357-4852-45CC-BE67-1A0665F9F12D}" type="parTrans" cxnId="{1976F696-43DD-4808-A873-D11A3DCC2A47}">
      <dgm:prSet/>
      <dgm:spPr/>
      <dgm:t>
        <a:bodyPr/>
        <a:lstStyle/>
        <a:p>
          <a:endParaRPr lang="ru-RU" sz="2000">
            <a:latin typeface="Times New Roman" panose="02020603050405020304" pitchFamily="18" charset="0"/>
            <a:cs typeface="Times New Roman" panose="02020603050405020304" pitchFamily="18" charset="0"/>
          </a:endParaRPr>
        </a:p>
      </dgm:t>
    </dgm:pt>
    <dgm:pt modelId="{A039E84A-20AB-4FC0-B6A2-D002C827D77B}" type="sibTrans" cxnId="{1976F696-43DD-4808-A873-D11A3DCC2A47}">
      <dgm:prSet/>
      <dgm:spPr/>
      <dgm:t>
        <a:bodyPr/>
        <a:lstStyle/>
        <a:p>
          <a:endParaRPr lang="ru-RU" sz="2000">
            <a:latin typeface="Times New Roman" panose="02020603050405020304" pitchFamily="18" charset="0"/>
            <a:cs typeface="Times New Roman" panose="02020603050405020304" pitchFamily="18" charset="0"/>
          </a:endParaRPr>
        </a:p>
      </dgm:t>
    </dgm:pt>
    <dgm:pt modelId="{2448B039-E811-4E23-9A4C-A682E53B44A2}">
      <dgm:prSet custT="1">
        <dgm:style>
          <a:lnRef idx="1">
            <a:schemeClr val="accent3"/>
          </a:lnRef>
          <a:fillRef idx="2">
            <a:schemeClr val="accent3"/>
          </a:fillRef>
          <a:effectRef idx="1">
            <a:schemeClr val="accent3"/>
          </a:effectRef>
          <a:fontRef idx="minor">
            <a:schemeClr val="dk1"/>
          </a:fontRef>
        </dgm:style>
      </dgm:prSet>
      <dgm:spPr/>
      <dgm:t>
        <a:bodyPr/>
        <a:lstStyle/>
        <a:p>
          <a:r>
            <a:rPr lang="kk-KZ" sz="2000" dirty="0">
              <a:latin typeface="Times New Roman" panose="02020603050405020304" pitchFamily="18" charset="0"/>
              <a:cs typeface="Times New Roman" panose="02020603050405020304" pitchFamily="18" charset="0"/>
            </a:rPr>
            <a:t>Авторлық, патенттік құқықпен қорғалмаған және мемлекеттік құпия болып табылмағандықтан кәсіпорын тарабынан қорғауды талап етеді</a:t>
          </a:r>
          <a:endParaRPr lang="ru-RU" sz="2000" dirty="0">
            <a:latin typeface="Times New Roman" panose="02020603050405020304" pitchFamily="18" charset="0"/>
            <a:cs typeface="Times New Roman" panose="02020603050405020304" pitchFamily="18" charset="0"/>
          </a:endParaRPr>
        </a:p>
      </dgm:t>
    </dgm:pt>
    <dgm:pt modelId="{28E2FFD6-7C35-467C-B858-52E8596638AA}" type="parTrans" cxnId="{9D3C195E-ED26-4798-80D2-65CB0718AE54}">
      <dgm:prSet/>
      <dgm:spPr/>
      <dgm:t>
        <a:bodyPr/>
        <a:lstStyle/>
        <a:p>
          <a:endParaRPr lang="ru-RU" sz="2000">
            <a:latin typeface="Times New Roman" panose="02020603050405020304" pitchFamily="18" charset="0"/>
            <a:cs typeface="Times New Roman" panose="02020603050405020304" pitchFamily="18" charset="0"/>
          </a:endParaRPr>
        </a:p>
      </dgm:t>
    </dgm:pt>
    <dgm:pt modelId="{1DB69440-A93D-42B9-915A-86E8F8877F81}" type="sibTrans" cxnId="{9D3C195E-ED26-4798-80D2-65CB0718AE54}">
      <dgm:prSet/>
      <dgm:spPr/>
      <dgm:t>
        <a:bodyPr/>
        <a:lstStyle/>
        <a:p>
          <a:endParaRPr lang="ru-RU" sz="2000">
            <a:latin typeface="Times New Roman" panose="02020603050405020304" pitchFamily="18" charset="0"/>
            <a:cs typeface="Times New Roman" panose="02020603050405020304" pitchFamily="18" charset="0"/>
          </a:endParaRPr>
        </a:p>
      </dgm:t>
    </dgm:pt>
    <dgm:pt modelId="{4010F4E2-A5C3-4B04-9BD4-5B9D03265DA6}">
      <dgm:prSet custT="1">
        <dgm:style>
          <a:lnRef idx="1">
            <a:schemeClr val="accent3"/>
          </a:lnRef>
          <a:fillRef idx="2">
            <a:schemeClr val="accent3"/>
          </a:fillRef>
          <a:effectRef idx="1">
            <a:schemeClr val="accent3"/>
          </a:effectRef>
          <a:fontRef idx="minor">
            <a:schemeClr val="dk1"/>
          </a:fontRef>
        </dgm:style>
      </dgm:prSet>
      <dgm:spPr/>
      <dgm:t>
        <a:bodyPr/>
        <a:lstStyle/>
        <a:p>
          <a:r>
            <a:rPr lang="kk-KZ" sz="2000" dirty="0">
              <a:latin typeface="Times New Roman" panose="02020603050405020304" pitchFamily="18" charset="0"/>
              <a:cs typeface="Times New Roman" panose="02020603050405020304" pitchFamily="18" charset="0"/>
            </a:rPr>
            <a:t>Кәсіпорын өз мүддесі үшін құпиялылықты сақтау шараларын қолдана алады</a:t>
          </a:r>
          <a:endParaRPr lang="ru-RU" sz="2000" dirty="0">
            <a:latin typeface="Times New Roman" panose="02020603050405020304" pitchFamily="18" charset="0"/>
            <a:cs typeface="Times New Roman" panose="02020603050405020304" pitchFamily="18" charset="0"/>
          </a:endParaRPr>
        </a:p>
      </dgm:t>
    </dgm:pt>
    <dgm:pt modelId="{E189665F-77CB-41D0-8CC8-9070E2EF8369}" type="parTrans" cxnId="{54246983-D9BC-42E3-BBED-56F20811F0D3}">
      <dgm:prSet/>
      <dgm:spPr/>
      <dgm:t>
        <a:bodyPr/>
        <a:lstStyle/>
        <a:p>
          <a:endParaRPr lang="ru-RU" sz="2000">
            <a:latin typeface="Times New Roman" panose="02020603050405020304" pitchFamily="18" charset="0"/>
            <a:cs typeface="Times New Roman" panose="02020603050405020304" pitchFamily="18" charset="0"/>
          </a:endParaRPr>
        </a:p>
      </dgm:t>
    </dgm:pt>
    <dgm:pt modelId="{46E1D8F0-089D-434A-8A90-9F4AC71D845A}" type="sibTrans" cxnId="{54246983-D9BC-42E3-BBED-56F20811F0D3}">
      <dgm:prSet/>
      <dgm:spPr/>
      <dgm:t>
        <a:bodyPr/>
        <a:lstStyle/>
        <a:p>
          <a:endParaRPr lang="ru-RU" sz="2000">
            <a:latin typeface="Times New Roman" panose="02020603050405020304" pitchFamily="18" charset="0"/>
            <a:cs typeface="Times New Roman" panose="02020603050405020304" pitchFamily="18" charset="0"/>
          </a:endParaRPr>
        </a:p>
      </dgm:t>
    </dgm:pt>
    <dgm:pt modelId="{9B983D26-BA58-4C64-B126-A600C98A7DFC}" type="pres">
      <dgm:prSet presAssocID="{D6981840-528F-459B-BE55-2F80FE07BA7E}" presName="Name0" presStyleCnt="0">
        <dgm:presLayoutVars>
          <dgm:chMax val="7"/>
          <dgm:chPref val="7"/>
          <dgm:dir/>
        </dgm:presLayoutVars>
      </dgm:prSet>
      <dgm:spPr/>
    </dgm:pt>
    <dgm:pt modelId="{893C0294-D88C-4744-89D4-835E520ACC89}" type="pres">
      <dgm:prSet presAssocID="{D6981840-528F-459B-BE55-2F80FE07BA7E}" presName="Name1" presStyleCnt="0"/>
      <dgm:spPr/>
    </dgm:pt>
    <dgm:pt modelId="{B5E0A1B2-7CF5-4CAE-BF87-77EA0FBE0123}" type="pres">
      <dgm:prSet presAssocID="{D6981840-528F-459B-BE55-2F80FE07BA7E}" presName="cycle" presStyleCnt="0"/>
      <dgm:spPr/>
    </dgm:pt>
    <dgm:pt modelId="{A08FEC64-CEE4-45A0-9E6E-F53D7758B89A}" type="pres">
      <dgm:prSet presAssocID="{D6981840-528F-459B-BE55-2F80FE07BA7E}" presName="srcNode" presStyleLbl="node1" presStyleIdx="0" presStyleCnt="5"/>
      <dgm:spPr/>
    </dgm:pt>
    <dgm:pt modelId="{830B3F04-A2B1-43E9-A1BA-11816BABC845}" type="pres">
      <dgm:prSet presAssocID="{D6981840-528F-459B-BE55-2F80FE07BA7E}" presName="conn" presStyleLbl="parChTrans1D2" presStyleIdx="0" presStyleCnt="1"/>
      <dgm:spPr/>
    </dgm:pt>
    <dgm:pt modelId="{74EDA15F-995F-4477-B4D8-BEFB04A92B34}" type="pres">
      <dgm:prSet presAssocID="{D6981840-528F-459B-BE55-2F80FE07BA7E}" presName="extraNode" presStyleLbl="node1" presStyleIdx="0" presStyleCnt="5"/>
      <dgm:spPr/>
    </dgm:pt>
    <dgm:pt modelId="{B5DCD1C1-BFFA-4AB0-AC68-A3E6950153DC}" type="pres">
      <dgm:prSet presAssocID="{D6981840-528F-459B-BE55-2F80FE07BA7E}" presName="dstNode" presStyleLbl="node1" presStyleIdx="0" presStyleCnt="5"/>
      <dgm:spPr/>
    </dgm:pt>
    <dgm:pt modelId="{E6B0CFC2-B5FD-4E17-AE7B-ED1B2ADCCE4E}" type="pres">
      <dgm:prSet presAssocID="{B4704EB7-E999-4481-9EE3-F6827305141A}" presName="text_1" presStyleLbl="node1" presStyleIdx="0" presStyleCnt="5">
        <dgm:presLayoutVars>
          <dgm:bulletEnabled val="1"/>
        </dgm:presLayoutVars>
      </dgm:prSet>
      <dgm:spPr/>
    </dgm:pt>
    <dgm:pt modelId="{0CE322DA-84DD-4F55-9E31-1EBAD453CBF5}" type="pres">
      <dgm:prSet presAssocID="{B4704EB7-E999-4481-9EE3-F6827305141A}" presName="accent_1" presStyleCnt="0"/>
      <dgm:spPr/>
    </dgm:pt>
    <dgm:pt modelId="{305CA4E0-B9A5-42AF-812B-4BFC7CBC59CA}" type="pres">
      <dgm:prSet presAssocID="{B4704EB7-E999-4481-9EE3-F6827305141A}" presName="accentRepeatNode" presStyleLbl="solidFgAcc1" presStyleIdx="0" presStyleCnt="5"/>
      <dgm:spPr/>
    </dgm:pt>
    <dgm:pt modelId="{AA087AA9-3C43-4AD6-8310-EDC22343425A}" type="pres">
      <dgm:prSet presAssocID="{4F0A5C26-EA5C-49D1-B557-D23FF6D46B64}" presName="text_2" presStyleLbl="node1" presStyleIdx="1" presStyleCnt="5">
        <dgm:presLayoutVars>
          <dgm:bulletEnabled val="1"/>
        </dgm:presLayoutVars>
      </dgm:prSet>
      <dgm:spPr/>
    </dgm:pt>
    <dgm:pt modelId="{17319E85-180A-40D8-8A19-684FEAE135DB}" type="pres">
      <dgm:prSet presAssocID="{4F0A5C26-EA5C-49D1-B557-D23FF6D46B64}" presName="accent_2" presStyleCnt="0"/>
      <dgm:spPr/>
    </dgm:pt>
    <dgm:pt modelId="{88514478-6C4A-4570-9C9E-AE87E3441B5A}" type="pres">
      <dgm:prSet presAssocID="{4F0A5C26-EA5C-49D1-B557-D23FF6D46B64}" presName="accentRepeatNode" presStyleLbl="solidFgAcc1" presStyleIdx="1" presStyleCnt="5"/>
      <dgm:spPr/>
    </dgm:pt>
    <dgm:pt modelId="{495C6627-B8A3-42C6-A991-8F7E6CB2D907}" type="pres">
      <dgm:prSet presAssocID="{4010F4E2-A5C3-4B04-9BD4-5B9D03265DA6}" presName="text_3" presStyleLbl="node1" presStyleIdx="2" presStyleCnt="5">
        <dgm:presLayoutVars>
          <dgm:bulletEnabled val="1"/>
        </dgm:presLayoutVars>
      </dgm:prSet>
      <dgm:spPr/>
    </dgm:pt>
    <dgm:pt modelId="{06FB372C-65EF-45CE-8D16-CAD9E0826E58}" type="pres">
      <dgm:prSet presAssocID="{4010F4E2-A5C3-4B04-9BD4-5B9D03265DA6}" presName="accent_3" presStyleCnt="0"/>
      <dgm:spPr/>
    </dgm:pt>
    <dgm:pt modelId="{B5CDC1F5-2D94-4ED9-B3E9-41CF32A14B81}" type="pres">
      <dgm:prSet presAssocID="{4010F4E2-A5C3-4B04-9BD4-5B9D03265DA6}" presName="accentRepeatNode" presStyleLbl="solidFgAcc1" presStyleIdx="2" presStyleCnt="5"/>
      <dgm:spPr/>
    </dgm:pt>
    <dgm:pt modelId="{38D97CA6-3BD4-4A40-987D-EA042A680341}" type="pres">
      <dgm:prSet presAssocID="{2448B039-E811-4E23-9A4C-A682E53B44A2}" presName="text_4" presStyleLbl="node1" presStyleIdx="3" presStyleCnt="5">
        <dgm:presLayoutVars>
          <dgm:bulletEnabled val="1"/>
        </dgm:presLayoutVars>
      </dgm:prSet>
      <dgm:spPr/>
    </dgm:pt>
    <dgm:pt modelId="{8FBB041A-51F4-4DEF-B799-FE42DC12A9F8}" type="pres">
      <dgm:prSet presAssocID="{2448B039-E811-4E23-9A4C-A682E53B44A2}" presName="accent_4" presStyleCnt="0"/>
      <dgm:spPr/>
    </dgm:pt>
    <dgm:pt modelId="{010AD04A-AAA9-42C8-BFF9-C0CEA3CD06AE}" type="pres">
      <dgm:prSet presAssocID="{2448B039-E811-4E23-9A4C-A682E53B44A2}" presName="accentRepeatNode" presStyleLbl="solidFgAcc1" presStyleIdx="3" presStyleCnt="5"/>
      <dgm:spPr/>
    </dgm:pt>
    <dgm:pt modelId="{E7BD5F24-83BE-4840-8E81-3D0EB0D0EB52}" type="pres">
      <dgm:prSet presAssocID="{C10505CF-2AB5-4416-AA24-A3DB302496D1}" presName="text_5" presStyleLbl="node1" presStyleIdx="4" presStyleCnt="5">
        <dgm:presLayoutVars>
          <dgm:bulletEnabled val="1"/>
        </dgm:presLayoutVars>
      </dgm:prSet>
      <dgm:spPr/>
    </dgm:pt>
    <dgm:pt modelId="{7AF517F5-F27C-462A-BE06-7E071EECEF42}" type="pres">
      <dgm:prSet presAssocID="{C10505CF-2AB5-4416-AA24-A3DB302496D1}" presName="accent_5" presStyleCnt="0"/>
      <dgm:spPr/>
    </dgm:pt>
    <dgm:pt modelId="{7FAA69CD-4E6F-4701-B805-2A8418C3EEF4}" type="pres">
      <dgm:prSet presAssocID="{C10505CF-2AB5-4416-AA24-A3DB302496D1}" presName="accentRepeatNode" presStyleLbl="solidFgAcc1" presStyleIdx="4" presStyleCnt="5"/>
      <dgm:spPr/>
    </dgm:pt>
  </dgm:ptLst>
  <dgm:cxnLst>
    <dgm:cxn modelId="{1B08B400-5033-4A3C-B47A-4ACF6615B446}" type="presOf" srcId="{2448B039-E811-4E23-9A4C-A682E53B44A2}" destId="{38D97CA6-3BD4-4A40-987D-EA042A680341}" srcOrd="0" destOrd="0" presId="urn:microsoft.com/office/officeart/2008/layout/VerticalCurvedList"/>
    <dgm:cxn modelId="{D82BB203-261E-4D7B-812B-5BD14B951539}" type="presOf" srcId="{21570209-3B6B-418A-A7C8-86E6BFF65DD4}" destId="{830B3F04-A2B1-43E9-A1BA-11816BABC845}" srcOrd="0" destOrd="0" presId="urn:microsoft.com/office/officeart/2008/layout/VerticalCurvedList"/>
    <dgm:cxn modelId="{55C32609-AAA5-4D88-8AB2-1E3314BA9578}" type="presOf" srcId="{4010F4E2-A5C3-4B04-9BD4-5B9D03265DA6}" destId="{495C6627-B8A3-42C6-A991-8F7E6CB2D907}" srcOrd="0" destOrd="0" presId="urn:microsoft.com/office/officeart/2008/layout/VerticalCurvedList"/>
    <dgm:cxn modelId="{15D1003B-81BF-4FFF-9AB1-D269299AC256}" srcId="{D6981840-528F-459B-BE55-2F80FE07BA7E}" destId="{4F0A5C26-EA5C-49D1-B557-D23FF6D46B64}" srcOrd="1" destOrd="0" parTransId="{5105FD4B-51E6-4DC8-B284-5BAAACA8B921}" sibTransId="{2F06FA71-2A26-4161-8298-1B0E03F4B2C1}"/>
    <dgm:cxn modelId="{9D3C195E-ED26-4798-80D2-65CB0718AE54}" srcId="{D6981840-528F-459B-BE55-2F80FE07BA7E}" destId="{2448B039-E811-4E23-9A4C-A682E53B44A2}" srcOrd="3" destOrd="0" parTransId="{28E2FFD6-7C35-467C-B858-52E8596638AA}" sibTransId="{1DB69440-A93D-42B9-915A-86E8F8877F81}"/>
    <dgm:cxn modelId="{CB7E1A4E-2B74-45AB-9C6E-AD2F16EA178B}" type="presOf" srcId="{D6981840-528F-459B-BE55-2F80FE07BA7E}" destId="{9B983D26-BA58-4C64-B126-A600C98A7DFC}" srcOrd="0" destOrd="0" presId="urn:microsoft.com/office/officeart/2008/layout/VerticalCurvedList"/>
    <dgm:cxn modelId="{A7C6614E-2809-42FC-A422-BF0B2CA61F28}" srcId="{D6981840-528F-459B-BE55-2F80FE07BA7E}" destId="{B4704EB7-E999-4481-9EE3-F6827305141A}" srcOrd="0" destOrd="0" parTransId="{0D765F03-CD24-4998-A5F1-40177A5B87A1}" sibTransId="{21570209-3B6B-418A-A7C8-86E6BFF65DD4}"/>
    <dgm:cxn modelId="{524C6E74-8BE6-4C39-9EB4-3C28BBCB3006}" type="presOf" srcId="{B4704EB7-E999-4481-9EE3-F6827305141A}" destId="{E6B0CFC2-B5FD-4E17-AE7B-ED1B2ADCCE4E}" srcOrd="0" destOrd="0" presId="urn:microsoft.com/office/officeart/2008/layout/VerticalCurvedList"/>
    <dgm:cxn modelId="{54246983-D9BC-42E3-BBED-56F20811F0D3}" srcId="{D6981840-528F-459B-BE55-2F80FE07BA7E}" destId="{4010F4E2-A5C3-4B04-9BD4-5B9D03265DA6}" srcOrd="2" destOrd="0" parTransId="{E189665F-77CB-41D0-8CC8-9070E2EF8369}" sibTransId="{46E1D8F0-089D-434A-8A90-9F4AC71D845A}"/>
    <dgm:cxn modelId="{1976F696-43DD-4808-A873-D11A3DCC2A47}" srcId="{D6981840-528F-459B-BE55-2F80FE07BA7E}" destId="{C10505CF-2AB5-4416-AA24-A3DB302496D1}" srcOrd="4" destOrd="0" parTransId="{A7AE5357-4852-45CC-BE67-1A0665F9F12D}" sibTransId="{A039E84A-20AB-4FC0-B6A2-D002C827D77B}"/>
    <dgm:cxn modelId="{2524FEA3-D5A7-4DB9-BD8C-4D3E98BBA7B7}" type="presOf" srcId="{4F0A5C26-EA5C-49D1-B557-D23FF6D46B64}" destId="{AA087AA9-3C43-4AD6-8310-EDC22343425A}" srcOrd="0" destOrd="0" presId="urn:microsoft.com/office/officeart/2008/layout/VerticalCurvedList"/>
    <dgm:cxn modelId="{841696EB-C752-4EBC-9670-877599B84030}" type="presOf" srcId="{C10505CF-2AB5-4416-AA24-A3DB302496D1}" destId="{E7BD5F24-83BE-4840-8E81-3D0EB0D0EB52}" srcOrd="0" destOrd="0" presId="urn:microsoft.com/office/officeart/2008/layout/VerticalCurvedList"/>
    <dgm:cxn modelId="{984C2DE4-73E4-44ED-A35B-4680638D6923}" type="presParOf" srcId="{9B983D26-BA58-4C64-B126-A600C98A7DFC}" destId="{893C0294-D88C-4744-89D4-835E520ACC89}" srcOrd="0" destOrd="0" presId="urn:microsoft.com/office/officeart/2008/layout/VerticalCurvedList"/>
    <dgm:cxn modelId="{A0604194-067C-431A-8FB3-517FB9597E34}" type="presParOf" srcId="{893C0294-D88C-4744-89D4-835E520ACC89}" destId="{B5E0A1B2-7CF5-4CAE-BF87-77EA0FBE0123}" srcOrd="0" destOrd="0" presId="urn:microsoft.com/office/officeart/2008/layout/VerticalCurvedList"/>
    <dgm:cxn modelId="{BE4050BB-737A-4961-89D9-DD3B3A684592}" type="presParOf" srcId="{B5E0A1B2-7CF5-4CAE-BF87-77EA0FBE0123}" destId="{A08FEC64-CEE4-45A0-9E6E-F53D7758B89A}" srcOrd="0" destOrd="0" presId="urn:microsoft.com/office/officeart/2008/layout/VerticalCurvedList"/>
    <dgm:cxn modelId="{A94345FF-D80F-4E75-BF27-5163991A00E8}" type="presParOf" srcId="{B5E0A1B2-7CF5-4CAE-BF87-77EA0FBE0123}" destId="{830B3F04-A2B1-43E9-A1BA-11816BABC845}" srcOrd="1" destOrd="0" presId="urn:microsoft.com/office/officeart/2008/layout/VerticalCurvedList"/>
    <dgm:cxn modelId="{274CFAA6-420A-4869-84CD-10337FCCC9A4}" type="presParOf" srcId="{B5E0A1B2-7CF5-4CAE-BF87-77EA0FBE0123}" destId="{74EDA15F-995F-4477-B4D8-BEFB04A92B34}" srcOrd="2" destOrd="0" presId="urn:microsoft.com/office/officeart/2008/layout/VerticalCurvedList"/>
    <dgm:cxn modelId="{EE376E63-139C-415D-9E12-48BB75D57AD7}" type="presParOf" srcId="{B5E0A1B2-7CF5-4CAE-BF87-77EA0FBE0123}" destId="{B5DCD1C1-BFFA-4AB0-AC68-A3E6950153DC}" srcOrd="3" destOrd="0" presId="urn:microsoft.com/office/officeart/2008/layout/VerticalCurvedList"/>
    <dgm:cxn modelId="{4F38D902-A152-495D-BCE2-BEF6E81373FE}" type="presParOf" srcId="{893C0294-D88C-4744-89D4-835E520ACC89}" destId="{E6B0CFC2-B5FD-4E17-AE7B-ED1B2ADCCE4E}" srcOrd="1" destOrd="0" presId="urn:microsoft.com/office/officeart/2008/layout/VerticalCurvedList"/>
    <dgm:cxn modelId="{F944D2CF-3B10-46A4-B56F-FF2F3ADD08C1}" type="presParOf" srcId="{893C0294-D88C-4744-89D4-835E520ACC89}" destId="{0CE322DA-84DD-4F55-9E31-1EBAD453CBF5}" srcOrd="2" destOrd="0" presId="urn:microsoft.com/office/officeart/2008/layout/VerticalCurvedList"/>
    <dgm:cxn modelId="{7AFD8C69-ACD7-4938-8728-26A7833E16C1}" type="presParOf" srcId="{0CE322DA-84DD-4F55-9E31-1EBAD453CBF5}" destId="{305CA4E0-B9A5-42AF-812B-4BFC7CBC59CA}" srcOrd="0" destOrd="0" presId="urn:microsoft.com/office/officeart/2008/layout/VerticalCurvedList"/>
    <dgm:cxn modelId="{3E1711BD-8F70-4860-BB2D-249B3744D43D}" type="presParOf" srcId="{893C0294-D88C-4744-89D4-835E520ACC89}" destId="{AA087AA9-3C43-4AD6-8310-EDC22343425A}" srcOrd="3" destOrd="0" presId="urn:microsoft.com/office/officeart/2008/layout/VerticalCurvedList"/>
    <dgm:cxn modelId="{5E519F2C-03CD-4A8E-A4B4-841C1CB616D1}" type="presParOf" srcId="{893C0294-D88C-4744-89D4-835E520ACC89}" destId="{17319E85-180A-40D8-8A19-684FEAE135DB}" srcOrd="4" destOrd="0" presId="urn:microsoft.com/office/officeart/2008/layout/VerticalCurvedList"/>
    <dgm:cxn modelId="{B2F92C21-7C7A-4CD9-9F73-9E4E58691104}" type="presParOf" srcId="{17319E85-180A-40D8-8A19-684FEAE135DB}" destId="{88514478-6C4A-4570-9C9E-AE87E3441B5A}" srcOrd="0" destOrd="0" presId="urn:microsoft.com/office/officeart/2008/layout/VerticalCurvedList"/>
    <dgm:cxn modelId="{A77DEA2F-D006-4AB3-A1C3-E2FA35ADE5D8}" type="presParOf" srcId="{893C0294-D88C-4744-89D4-835E520ACC89}" destId="{495C6627-B8A3-42C6-A991-8F7E6CB2D907}" srcOrd="5" destOrd="0" presId="urn:microsoft.com/office/officeart/2008/layout/VerticalCurvedList"/>
    <dgm:cxn modelId="{6114B0E8-4C61-49C3-BA9D-CC22953F42D4}" type="presParOf" srcId="{893C0294-D88C-4744-89D4-835E520ACC89}" destId="{06FB372C-65EF-45CE-8D16-CAD9E0826E58}" srcOrd="6" destOrd="0" presId="urn:microsoft.com/office/officeart/2008/layout/VerticalCurvedList"/>
    <dgm:cxn modelId="{0B00430D-AE7A-4583-A1F8-800C6186A553}" type="presParOf" srcId="{06FB372C-65EF-45CE-8D16-CAD9E0826E58}" destId="{B5CDC1F5-2D94-4ED9-B3E9-41CF32A14B81}" srcOrd="0" destOrd="0" presId="urn:microsoft.com/office/officeart/2008/layout/VerticalCurvedList"/>
    <dgm:cxn modelId="{EC6F28ED-5DCD-4AD7-B110-E2F7A3C11A1B}" type="presParOf" srcId="{893C0294-D88C-4744-89D4-835E520ACC89}" destId="{38D97CA6-3BD4-4A40-987D-EA042A680341}" srcOrd="7" destOrd="0" presId="urn:microsoft.com/office/officeart/2008/layout/VerticalCurvedList"/>
    <dgm:cxn modelId="{CA1783C4-DB2B-4BF9-96EE-C1FF4EC05BAA}" type="presParOf" srcId="{893C0294-D88C-4744-89D4-835E520ACC89}" destId="{8FBB041A-51F4-4DEF-B799-FE42DC12A9F8}" srcOrd="8" destOrd="0" presId="urn:microsoft.com/office/officeart/2008/layout/VerticalCurvedList"/>
    <dgm:cxn modelId="{6860F779-70F5-4C21-B090-D7ABC85C065B}" type="presParOf" srcId="{8FBB041A-51F4-4DEF-B799-FE42DC12A9F8}" destId="{010AD04A-AAA9-42C8-BFF9-C0CEA3CD06AE}" srcOrd="0" destOrd="0" presId="urn:microsoft.com/office/officeart/2008/layout/VerticalCurvedList"/>
    <dgm:cxn modelId="{957B53A8-A93A-406E-9779-97C18F95D39E}" type="presParOf" srcId="{893C0294-D88C-4744-89D4-835E520ACC89}" destId="{E7BD5F24-83BE-4840-8E81-3D0EB0D0EB52}" srcOrd="9" destOrd="0" presId="urn:microsoft.com/office/officeart/2008/layout/VerticalCurvedList"/>
    <dgm:cxn modelId="{BEC67890-8818-4F9F-881E-4037C7941458}" type="presParOf" srcId="{893C0294-D88C-4744-89D4-835E520ACC89}" destId="{7AF517F5-F27C-462A-BE06-7E071EECEF42}" srcOrd="10" destOrd="0" presId="urn:microsoft.com/office/officeart/2008/layout/VerticalCurvedList"/>
    <dgm:cxn modelId="{D69E324E-093E-4BBB-807E-76D783362763}" type="presParOf" srcId="{7AF517F5-F27C-462A-BE06-7E071EECEF42}" destId="{7FAA69CD-4E6F-4701-B805-2A8418C3EEF4}"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F89DA8-5ECB-4100-8A47-168136D8A16F}"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D2CC992C-650E-49F0-813B-17707ED8D505}">
      <dgm:prSet>
        <dgm:style>
          <a:lnRef idx="1">
            <a:schemeClr val="accent3"/>
          </a:lnRef>
          <a:fillRef idx="2">
            <a:schemeClr val="accent3"/>
          </a:fillRef>
          <a:effectRef idx="1">
            <a:schemeClr val="accent3"/>
          </a:effectRef>
          <a:fontRef idx="minor">
            <a:schemeClr val="dk1"/>
          </a:fontRef>
        </dgm:style>
      </dgm:prSet>
      <dgm:spPr/>
      <dgm:t>
        <a:bodyPr/>
        <a:lstStyle/>
        <a:p>
          <a:pPr rtl="0"/>
          <a:r>
            <a:rPr lang="kk-KZ">
              <a:latin typeface="Times New Roman" panose="02020603050405020304" pitchFamily="18" charset="0"/>
              <a:cs typeface="Times New Roman" panose="02020603050405020304" pitchFamily="18" charset="0"/>
            </a:rPr>
            <a:t>Айналым құралдарының ұйымдастырылуы мен мөлшері туралы;</a:t>
          </a:r>
          <a:endParaRPr lang="ru-RU">
            <a:latin typeface="Times New Roman" panose="02020603050405020304" pitchFamily="18" charset="0"/>
            <a:cs typeface="Times New Roman" panose="02020603050405020304" pitchFamily="18" charset="0"/>
          </a:endParaRPr>
        </a:p>
      </dgm:t>
    </dgm:pt>
    <dgm:pt modelId="{BC04A9AC-E258-47AD-BB4A-6774E49BF108}" type="parTrans" cxnId="{99C82BEA-1B95-4E99-A6F5-9BEF38B1891F}">
      <dgm:prSet/>
      <dgm:spPr/>
      <dgm:t>
        <a:bodyPr/>
        <a:lstStyle/>
        <a:p>
          <a:endParaRPr lang="ru-RU">
            <a:latin typeface="Times New Roman" panose="02020603050405020304" pitchFamily="18" charset="0"/>
            <a:cs typeface="Times New Roman" panose="02020603050405020304" pitchFamily="18" charset="0"/>
          </a:endParaRPr>
        </a:p>
      </dgm:t>
    </dgm:pt>
    <dgm:pt modelId="{C6575A4F-1776-4362-AFBF-13D8A18D76AD}" type="sibTrans" cxnId="{99C82BEA-1B95-4E99-A6F5-9BEF38B1891F}">
      <dgm:prSet/>
      <dgm:spPr/>
      <dgm:t>
        <a:bodyPr/>
        <a:lstStyle/>
        <a:p>
          <a:endParaRPr lang="ru-RU">
            <a:latin typeface="Times New Roman" panose="02020603050405020304" pitchFamily="18" charset="0"/>
            <a:cs typeface="Times New Roman" panose="02020603050405020304" pitchFamily="18" charset="0"/>
          </a:endParaRPr>
        </a:p>
      </dgm:t>
    </dgm:pt>
    <dgm:pt modelId="{1500A001-B394-4AF4-AC66-D3AD4DFE0BCE}">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Өткізу нарықтарының жағдайы туралы;</a:t>
          </a:r>
          <a:endParaRPr lang="ru-RU" dirty="0">
            <a:latin typeface="Times New Roman" panose="02020603050405020304" pitchFamily="18" charset="0"/>
            <a:cs typeface="Times New Roman" panose="02020603050405020304" pitchFamily="18" charset="0"/>
          </a:endParaRPr>
        </a:p>
      </dgm:t>
    </dgm:pt>
    <dgm:pt modelId="{150FEF25-52E7-41DD-8575-209D61E7D674}" type="parTrans" cxnId="{04EA664A-4ECE-423F-A645-B6BDE1C87361}">
      <dgm:prSet/>
      <dgm:spPr/>
      <dgm:t>
        <a:bodyPr/>
        <a:lstStyle/>
        <a:p>
          <a:endParaRPr lang="ru-RU">
            <a:latin typeface="Times New Roman" panose="02020603050405020304" pitchFamily="18" charset="0"/>
            <a:cs typeface="Times New Roman" panose="02020603050405020304" pitchFamily="18" charset="0"/>
          </a:endParaRPr>
        </a:p>
      </dgm:t>
    </dgm:pt>
    <dgm:pt modelId="{D711E2F3-0D7C-4F79-8E87-42D5123892F6}" type="sibTrans" cxnId="{04EA664A-4ECE-423F-A645-B6BDE1C87361}">
      <dgm:prSet/>
      <dgm:spPr/>
      <dgm:t>
        <a:bodyPr/>
        <a:lstStyle/>
        <a:p>
          <a:endParaRPr lang="ru-RU">
            <a:latin typeface="Times New Roman" panose="02020603050405020304" pitchFamily="18" charset="0"/>
            <a:cs typeface="Times New Roman" panose="02020603050405020304" pitchFamily="18" charset="0"/>
          </a:endParaRPr>
        </a:p>
      </dgm:t>
    </dgm:pt>
    <dgm:pt modelId="{BE0F219E-C93F-479B-8B81-159C0BC8E37B}">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Жеткізушілер мен тұтынушылар туралы;</a:t>
          </a:r>
          <a:endParaRPr lang="ru-RU" dirty="0">
            <a:latin typeface="Times New Roman" panose="02020603050405020304" pitchFamily="18" charset="0"/>
            <a:cs typeface="Times New Roman" panose="02020603050405020304" pitchFamily="18" charset="0"/>
          </a:endParaRPr>
        </a:p>
      </dgm:t>
    </dgm:pt>
    <dgm:pt modelId="{8F31D8AF-A46B-4FFA-AF4A-F17ED534744D}" type="parTrans" cxnId="{C3F0F4E3-33C9-450E-989E-7A77E9EE780F}">
      <dgm:prSet/>
      <dgm:spPr/>
      <dgm:t>
        <a:bodyPr/>
        <a:lstStyle/>
        <a:p>
          <a:endParaRPr lang="ru-RU">
            <a:latin typeface="Times New Roman" panose="02020603050405020304" pitchFamily="18" charset="0"/>
            <a:cs typeface="Times New Roman" panose="02020603050405020304" pitchFamily="18" charset="0"/>
          </a:endParaRPr>
        </a:p>
      </dgm:t>
    </dgm:pt>
    <dgm:pt modelId="{2D3ADC0D-6570-42CB-A66F-1D3D2D64FCA5}" type="sibTrans" cxnId="{C3F0F4E3-33C9-450E-989E-7A77E9EE780F}">
      <dgm:prSet/>
      <dgm:spPr/>
      <dgm:t>
        <a:bodyPr/>
        <a:lstStyle/>
        <a:p>
          <a:endParaRPr lang="ru-RU">
            <a:latin typeface="Times New Roman" panose="02020603050405020304" pitchFamily="18" charset="0"/>
            <a:cs typeface="Times New Roman" panose="02020603050405020304" pitchFamily="18" charset="0"/>
          </a:endParaRPr>
        </a:p>
      </dgm:t>
    </dgm:pt>
    <dgm:pt modelId="{E2568489-3436-4AC2-95CA-C3B808A33137}">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Капитал құрылымы туралы;</a:t>
          </a:r>
          <a:endParaRPr lang="ru-RU" dirty="0">
            <a:latin typeface="Times New Roman" panose="02020603050405020304" pitchFamily="18" charset="0"/>
            <a:cs typeface="Times New Roman" panose="02020603050405020304" pitchFamily="18" charset="0"/>
          </a:endParaRPr>
        </a:p>
      </dgm:t>
    </dgm:pt>
    <dgm:pt modelId="{0FC51B03-F7C6-4521-9239-F79832BC9D97}" type="parTrans" cxnId="{E32D0B1E-5A44-4A43-BB59-EC9B2046F6DF}">
      <dgm:prSet/>
      <dgm:spPr/>
      <dgm:t>
        <a:bodyPr/>
        <a:lstStyle/>
        <a:p>
          <a:endParaRPr lang="ru-RU">
            <a:latin typeface="Times New Roman" panose="02020603050405020304" pitchFamily="18" charset="0"/>
            <a:cs typeface="Times New Roman" panose="02020603050405020304" pitchFamily="18" charset="0"/>
          </a:endParaRPr>
        </a:p>
      </dgm:t>
    </dgm:pt>
    <dgm:pt modelId="{E32AFC5F-AF1B-4975-871E-3FCA7F16486D}" type="sibTrans" cxnId="{E32D0B1E-5A44-4A43-BB59-EC9B2046F6DF}">
      <dgm:prSet/>
      <dgm:spPr/>
      <dgm:t>
        <a:bodyPr/>
        <a:lstStyle/>
        <a:p>
          <a:endParaRPr lang="ru-RU">
            <a:latin typeface="Times New Roman" panose="02020603050405020304" pitchFamily="18" charset="0"/>
            <a:cs typeface="Times New Roman" panose="02020603050405020304" pitchFamily="18" charset="0"/>
          </a:endParaRPr>
        </a:p>
      </dgm:t>
    </dgm:pt>
    <dgm:pt modelId="{25FBE7BA-1793-43C9-9E32-34DBC39A523E}">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Жасалған келісімшарттар туралы;</a:t>
          </a:r>
          <a:endParaRPr lang="ru-RU" dirty="0">
            <a:latin typeface="Times New Roman" panose="02020603050405020304" pitchFamily="18" charset="0"/>
            <a:cs typeface="Times New Roman" panose="02020603050405020304" pitchFamily="18" charset="0"/>
          </a:endParaRPr>
        </a:p>
      </dgm:t>
    </dgm:pt>
    <dgm:pt modelId="{A7EF428A-8F42-4719-996F-C436B2660DFA}" type="parTrans" cxnId="{6257DD31-2E58-4299-A422-1897AA93AC93}">
      <dgm:prSet/>
      <dgm:spPr/>
      <dgm:t>
        <a:bodyPr/>
        <a:lstStyle/>
        <a:p>
          <a:endParaRPr lang="ru-RU">
            <a:latin typeface="Times New Roman" panose="02020603050405020304" pitchFamily="18" charset="0"/>
            <a:cs typeface="Times New Roman" panose="02020603050405020304" pitchFamily="18" charset="0"/>
          </a:endParaRPr>
        </a:p>
      </dgm:t>
    </dgm:pt>
    <dgm:pt modelId="{B39C4E57-FE64-4454-92A6-A2EB4BB61AA2}" type="sibTrans" cxnId="{6257DD31-2E58-4299-A422-1897AA93AC93}">
      <dgm:prSet/>
      <dgm:spPr/>
      <dgm:t>
        <a:bodyPr/>
        <a:lstStyle/>
        <a:p>
          <a:endParaRPr lang="ru-RU">
            <a:latin typeface="Times New Roman" panose="02020603050405020304" pitchFamily="18" charset="0"/>
            <a:cs typeface="Times New Roman" panose="02020603050405020304" pitchFamily="18" charset="0"/>
          </a:endParaRPr>
        </a:p>
      </dgm:t>
    </dgm:pt>
    <dgm:pt modelId="{D6703EBA-1A5B-427F-BF14-BA122114246A}">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Пайда мөлшері мен өндіріс көлемі туралы;</a:t>
          </a:r>
          <a:endParaRPr lang="ru-RU" dirty="0">
            <a:latin typeface="Times New Roman" panose="02020603050405020304" pitchFamily="18" charset="0"/>
            <a:cs typeface="Times New Roman" panose="02020603050405020304" pitchFamily="18" charset="0"/>
          </a:endParaRPr>
        </a:p>
      </dgm:t>
    </dgm:pt>
    <dgm:pt modelId="{7EDF4CA3-E8A0-4FD9-A22B-DB68A89566B7}" type="parTrans" cxnId="{47C17055-A889-47E2-8EF3-D1C91307C80F}">
      <dgm:prSet/>
      <dgm:spPr/>
      <dgm:t>
        <a:bodyPr/>
        <a:lstStyle/>
        <a:p>
          <a:endParaRPr lang="ru-RU">
            <a:latin typeface="Times New Roman" panose="02020603050405020304" pitchFamily="18" charset="0"/>
            <a:cs typeface="Times New Roman" panose="02020603050405020304" pitchFamily="18" charset="0"/>
          </a:endParaRPr>
        </a:p>
      </dgm:t>
    </dgm:pt>
    <dgm:pt modelId="{EA3028C1-1000-48E0-933F-B85D17863C66}" type="sibTrans" cxnId="{47C17055-A889-47E2-8EF3-D1C91307C80F}">
      <dgm:prSet/>
      <dgm:spPr/>
      <dgm:t>
        <a:bodyPr/>
        <a:lstStyle/>
        <a:p>
          <a:endParaRPr lang="ru-RU">
            <a:latin typeface="Times New Roman" panose="02020603050405020304" pitchFamily="18" charset="0"/>
            <a:cs typeface="Times New Roman" panose="02020603050405020304" pitchFamily="18" charset="0"/>
          </a:endParaRPr>
        </a:p>
      </dgm:t>
    </dgm:pt>
    <dgm:pt modelId="{EDBDFF29-7A81-4DBB-BBC2-9EC669A0AE75}">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Тауар бағасын белгілеу туралы;</a:t>
          </a:r>
          <a:endParaRPr lang="ru-RU" dirty="0">
            <a:latin typeface="Times New Roman" panose="02020603050405020304" pitchFamily="18" charset="0"/>
            <a:cs typeface="Times New Roman" panose="02020603050405020304" pitchFamily="18" charset="0"/>
          </a:endParaRPr>
        </a:p>
      </dgm:t>
    </dgm:pt>
    <dgm:pt modelId="{28C63798-9D6C-4F45-86EA-186AC4331AA4}" type="parTrans" cxnId="{7C0F324D-03F6-436C-BEA1-4B2784429463}">
      <dgm:prSet/>
      <dgm:spPr/>
      <dgm:t>
        <a:bodyPr/>
        <a:lstStyle/>
        <a:p>
          <a:endParaRPr lang="ru-RU">
            <a:latin typeface="Times New Roman" panose="02020603050405020304" pitchFamily="18" charset="0"/>
            <a:cs typeface="Times New Roman" panose="02020603050405020304" pitchFamily="18" charset="0"/>
          </a:endParaRPr>
        </a:p>
      </dgm:t>
    </dgm:pt>
    <dgm:pt modelId="{48299C52-802B-46F5-A423-7A016C023C45}" type="sibTrans" cxnId="{7C0F324D-03F6-436C-BEA1-4B2784429463}">
      <dgm:prSet/>
      <dgm:spPr/>
      <dgm:t>
        <a:bodyPr/>
        <a:lstStyle/>
        <a:p>
          <a:endParaRPr lang="ru-RU">
            <a:latin typeface="Times New Roman" panose="02020603050405020304" pitchFamily="18" charset="0"/>
            <a:cs typeface="Times New Roman" panose="02020603050405020304" pitchFamily="18" charset="0"/>
          </a:endParaRPr>
        </a:p>
      </dgm:t>
    </dgm:pt>
    <dgm:pt modelId="{04028BD3-FD7E-4793-A076-75376BD58D8F}">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Патенттердің мазмұны туралы;</a:t>
          </a:r>
          <a:endParaRPr lang="ru-RU" dirty="0">
            <a:latin typeface="Times New Roman" panose="02020603050405020304" pitchFamily="18" charset="0"/>
            <a:cs typeface="Times New Roman" panose="02020603050405020304" pitchFamily="18" charset="0"/>
          </a:endParaRPr>
        </a:p>
      </dgm:t>
    </dgm:pt>
    <dgm:pt modelId="{D225635C-D0A1-4760-AF57-44053A0BE602}" type="parTrans" cxnId="{2412E50E-9DFB-4B31-AB96-DEF6E6D6CC77}">
      <dgm:prSet/>
      <dgm:spPr/>
      <dgm:t>
        <a:bodyPr/>
        <a:lstStyle/>
        <a:p>
          <a:endParaRPr lang="ru-RU">
            <a:latin typeface="Times New Roman" panose="02020603050405020304" pitchFamily="18" charset="0"/>
            <a:cs typeface="Times New Roman" panose="02020603050405020304" pitchFamily="18" charset="0"/>
          </a:endParaRPr>
        </a:p>
      </dgm:t>
    </dgm:pt>
    <dgm:pt modelId="{DCB7B342-AFBA-4304-897C-37C4FAAB80DA}" type="sibTrans" cxnId="{2412E50E-9DFB-4B31-AB96-DEF6E6D6CC77}">
      <dgm:prSet/>
      <dgm:spPr/>
      <dgm:t>
        <a:bodyPr/>
        <a:lstStyle/>
        <a:p>
          <a:endParaRPr lang="ru-RU">
            <a:latin typeface="Times New Roman" panose="02020603050405020304" pitchFamily="18" charset="0"/>
            <a:cs typeface="Times New Roman" panose="02020603050405020304" pitchFamily="18" charset="0"/>
          </a:endParaRPr>
        </a:p>
      </dgm:t>
    </dgm:pt>
    <dgm:pt modelId="{79B759A5-D4BA-4444-9F4A-EA607D34A304}">
      <dgm:prSet>
        <dgm:style>
          <a:lnRef idx="1">
            <a:schemeClr val="accent3"/>
          </a:lnRef>
          <a:fillRef idx="2">
            <a:schemeClr val="accent3"/>
          </a:fillRef>
          <a:effectRef idx="1">
            <a:schemeClr val="accent3"/>
          </a:effectRef>
          <a:fontRef idx="minor">
            <a:schemeClr val="dk1"/>
          </a:fontRef>
        </dgm:style>
      </dgm:prSet>
      <dgm:spPr/>
      <dgm:t>
        <a:bodyPr/>
        <a:lstStyle/>
        <a:p>
          <a:pPr rtl="0"/>
          <a:r>
            <a:rPr lang="kk-KZ">
              <a:latin typeface="Times New Roman" panose="02020603050405020304" pitchFamily="18" charset="0"/>
              <a:cs typeface="Times New Roman" panose="02020603050405020304" pitchFamily="18" charset="0"/>
            </a:rPr>
            <a:t>Инвестициялық жобалар туралы;</a:t>
          </a:r>
          <a:endParaRPr lang="ru-RU">
            <a:latin typeface="Times New Roman" panose="02020603050405020304" pitchFamily="18" charset="0"/>
            <a:cs typeface="Times New Roman" panose="02020603050405020304" pitchFamily="18" charset="0"/>
          </a:endParaRPr>
        </a:p>
      </dgm:t>
    </dgm:pt>
    <dgm:pt modelId="{D2F132B3-54F4-4991-96F5-CFFE01DCA15A}" type="parTrans" cxnId="{BACC4FB5-12E3-4524-BDC4-3FC66F0D7367}">
      <dgm:prSet/>
      <dgm:spPr/>
      <dgm:t>
        <a:bodyPr/>
        <a:lstStyle/>
        <a:p>
          <a:endParaRPr lang="ru-RU">
            <a:latin typeface="Times New Roman" panose="02020603050405020304" pitchFamily="18" charset="0"/>
            <a:cs typeface="Times New Roman" panose="02020603050405020304" pitchFamily="18" charset="0"/>
          </a:endParaRPr>
        </a:p>
      </dgm:t>
    </dgm:pt>
    <dgm:pt modelId="{3241A312-442F-4448-97A1-09D56992D156}" type="sibTrans" cxnId="{BACC4FB5-12E3-4524-BDC4-3FC66F0D7367}">
      <dgm:prSet/>
      <dgm:spPr/>
      <dgm:t>
        <a:bodyPr/>
        <a:lstStyle/>
        <a:p>
          <a:endParaRPr lang="ru-RU">
            <a:latin typeface="Times New Roman" panose="02020603050405020304" pitchFamily="18" charset="0"/>
            <a:cs typeface="Times New Roman" panose="02020603050405020304" pitchFamily="18" charset="0"/>
          </a:endParaRPr>
        </a:p>
      </dgm:t>
    </dgm:pt>
    <dgm:pt modelId="{2EAFAFE1-5489-4E38-8B61-EECB38F98D71}">
      <dgm:prSet>
        <dgm:style>
          <a:lnRef idx="1">
            <a:schemeClr val="accent3"/>
          </a:lnRef>
          <a:fillRef idx="2">
            <a:schemeClr val="accent3"/>
          </a:fillRef>
          <a:effectRef idx="1">
            <a:schemeClr val="accent3"/>
          </a:effectRef>
          <a:fontRef idx="minor">
            <a:schemeClr val="dk1"/>
          </a:fontRef>
        </dgm:style>
      </dgm:prSet>
      <dgm:spPr/>
      <dgm:t>
        <a:bodyPr/>
        <a:lstStyle/>
        <a:p>
          <a:pPr rtl="0"/>
          <a:r>
            <a:rPr lang="kk-KZ">
              <a:latin typeface="Times New Roman" panose="02020603050405020304" pitchFamily="18" charset="0"/>
              <a:cs typeface="Times New Roman" panose="02020603050405020304" pitchFamily="18" charset="0"/>
            </a:rPr>
            <a:t>Банктік операциялар туралы;</a:t>
          </a:r>
          <a:endParaRPr lang="ru-RU">
            <a:latin typeface="Times New Roman" panose="02020603050405020304" pitchFamily="18" charset="0"/>
            <a:cs typeface="Times New Roman" panose="02020603050405020304" pitchFamily="18" charset="0"/>
          </a:endParaRPr>
        </a:p>
      </dgm:t>
    </dgm:pt>
    <dgm:pt modelId="{EC7655C1-81A8-4107-A94C-6A8845F90CF2}" type="parTrans" cxnId="{B37019D9-B0B3-4447-9860-1C9EA0FA0ABA}">
      <dgm:prSet/>
      <dgm:spPr/>
      <dgm:t>
        <a:bodyPr/>
        <a:lstStyle/>
        <a:p>
          <a:endParaRPr lang="ru-RU">
            <a:latin typeface="Times New Roman" panose="02020603050405020304" pitchFamily="18" charset="0"/>
            <a:cs typeface="Times New Roman" panose="02020603050405020304" pitchFamily="18" charset="0"/>
          </a:endParaRPr>
        </a:p>
      </dgm:t>
    </dgm:pt>
    <dgm:pt modelId="{3FDE2953-0F91-4F37-8B32-D9A5987AFBA3}" type="sibTrans" cxnId="{B37019D9-B0B3-4447-9860-1C9EA0FA0ABA}">
      <dgm:prSet/>
      <dgm:spPr/>
      <dgm:t>
        <a:bodyPr/>
        <a:lstStyle/>
        <a:p>
          <a:endParaRPr lang="ru-RU">
            <a:latin typeface="Times New Roman" panose="02020603050405020304" pitchFamily="18" charset="0"/>
            <a:cs typeface="Times New Roman" panose="02020603050405020304" pitchFamily="18" charset="0"/>
          </a:endParaRPr>
        </a:p>
      </dgm:t>
    </dgm:pt>
    <dgm:pt modelId="{29B8C197-A31C-42D3-A517-645E4E8B316D}">
      <dgm:prSet>
        <dgm:style>
          <a:lnRef idx="1">
            <a:schemeClr val="accent3"/>
          </a:lnRef>
          <a:fillRef idx="2">
            <a:schemeClr val="accent3"/>
          </a:fillRef>
          <a:effectRef idx="1">
            <a:schemeClr val="accent3"/>
          </a:effectRef>
          <a:fontRef idx="minor">
            <a:schemeClr val="dk1"/>
          </a:fontRef>
        </dgm:style>
      </dgm:prSet>
      <dgm:spPr/>
      <dgm:t>
        <a:bodyPr/>
        <a:lstStyle/>
        <a:p>
          <a:pPr rtl="0"/>
          <a:r>
            <a:rPr lang="kk-KZ">
              <a:latin typeface="Times New Roman" panose="02020603050405020304" pitchFamily="18" charset="0"/>
              <a:cs typeface="Times New Roman" panose="02020603050405020304" pitchFamily="18" charset="0"/>
            </a:rPr>
            <a:t>Фирманың сауда қатынастары туралы.</a:t>
          </a:r>
          <a:endParaRPr lang="ru-RU">
            <a:latin typeface="Times New Roman" panose="02020603050405020304" pitchFamily="18" charset="0"/>
            <a:cs typeface="Times New Roman" panose="02020603050405020304" pitchFamily="18" charset="0"/>
          </a:endParaRPr>
        </a:p>
      </dgm:t>
    </dgm:pt>
    <dgm:pt modelId="{36885623-95C8-40BA-9BE3-EDF9B574608E}" type="parTrans" cxnId="{1EC80CFD-B98A-42DC-8B54-B7FB2D198F83}">
      <dgm:prSet/>
      <dgm:spPr/>
      <dgm:t>
        <a:bodyPr/>
        <a:lstStyle/>
        <a:p>
          <a:endParaRPr lang="ru-RU">
            <a:latin typeface="Times New Roman" panose="02020603050405020304" pitchFamily="18" charset="0"/>
            <a:cs typeface="Times New Roman" panose="02020603050405020304" pitchFamily="18" charset="0"/>
          </a:endParaRPr>
        </a:p>
      </dgm:t>
    </dgm:pt>
    <dgm:pt modelId="{DBFCFD7A-A7D4-4D0D-B418-005B36B0D144}" type="sibTrans" cxnId="{1EC80CFD-B98A-42DC-8B54-B7FB2D198F83}">
      <dgm:prSet/>
      <dgm:spPr/>
      <dgm:t>
        <a:bodyPr/>
        <a:lstStyle/>
        <a:p>
          <a:endParaRPr lang="ru-RU">
            <a:latin typeface="Times New Roman" panose="02020603050405020304" pitchFamily="18" charset="0"/>
            <a:cs typeface="Times New Roman" panose="02020603050405020304" pitchFamily="18" charset="0"/>
          </a:endParaRPr>
        </a:p>
      </dgm:t>
    </dgm:pt>
    <dgm:pt modelId="{01B74AA8-BFCF-459F-BC87-B9C90EA276C6}" type="pres">
      <dgm:prSet presAssocID="{2BF89DA8-5ECB-4100-8A47-168136D8A16F}" presName="linear" presStyleCnt="0">
        <dgm:presLayoutVars>
          <dgm:animLvl val="lvl"/>
          <dgm:resizeHandles val="exact"/>
        </dgm:presLayoutVars>
      </dgm:prSet>
      <dgm:spPr/>
    </dgm:pt>
    <dgm:pt modelId="{F6CAE629-D829-43BA-B910-C6CBF3846772}" type="pres">
      <dgm:prSet presAssocID="{D2CC992C-650E-49F0-813B-17707ED8D505}" presName="parentText" presStyleLbl="node1" presStyleIdx="0" presStyleCnt="11">
        <dgm:presLayoutVars>
          <dgm:chMax val="0"/>
          <dgm:bulletEnabled val="1"/>
        </dgm:presLayoutVars>
      </dgm:prSet>
      <dgm:spPr/>
    </dgm:pt>
    <dgm:pt modelId="{0A1DBCFB-49F2-43D6-95EA-36C4270D2B1A}" type="pres">
      <dgm:prSet presAssocID="{C6575A4F-1776-4362-AFBF-13D8A18D76AD}" presName="spacer" presStyleCnt="0"/>
      <dgm:spPr/>
    </dgm:pt>
    <dgm:pt modelId="{361593F8-14F6-443C-AE80-6A378225EA0D}" type="pres">
      <dgm:prSet presAssocID="{1500A001-B394-4AF4-AC66-D3AD4DFE0BCE}" presName="parentText" presStyleLbl="node1" presStyleIdx="1" presStyleCnt="11">
        <dgm:presLayoutVars>
          <dgm:chMax val="0"/>
          <dgm:bulletEnabled val="1"/>
        </dgm:presLayoutVars>
      </dgm:prSet>
      <dgm:spPr/>
    </dgm:pt>
    <dgm:pt modelId="{F2307C2A-5A79-494C-85E9-A62968FF5692}" type="pres">
      <dgm:prSet presAssocID="{D711E2F3-0D7C-4F79-8E87-42D5123892F6}" presName="spacer" presStyleCnt="0"/>
      <dgm:spPr/>
    </dgm:pt>
    <dgm:pt modelId="{04822DF5-7DFF-4798-84F3-0F4C5DD91036}" type="pres">
      <dgm:prSet presAssocID="{BE0F219E-C93F-479B-8B81-159C0BC8E37B}" presName="parentText" presStyleLbl="node1" presStyleIdx="2" presStyleCnt="11">
        <dgm:presLayoutVars>
          <dgm:chMax val="0"/>
          <dgm:bulletEnabled val="1"/>
        </dgm:presLayoutVars>
      </dgm:prSet>
      <dgm:spPr/>
    </dgm:pt>
    <dgm:pt modelId="{B07DB8D7-F12A-4A2E-863F-3F8B03B45711}" type="pres">
      <dgm:prSet presAssocID="{2D3ADC0D-6570-42CB-A66F-1D3D2D64FCA5}" presName="spacer" presStyleCnt="0"/>
      <dgm:spPr/>
    </dgm:pt>
    <dgm:pt modelId="{1886DB5F-D171-4FE4-9FF0-CF29E15E9042}" type="pres">
      <dgm:prSet presAssocID="{E2568489-3436-4AC2-95CA-C3B808A33137}" presName="parentText" presStyleLbl="node1" presStyleIdx="3" presStyleCnt="11">
        <dgm:presLayoutVars>
          <dgm:chMax val="0"/>
          <dgm:bulletEnabled val="1"/>
        </dgm:presLayoutVars>
      </dgm:prSet>
      <dgm:spPr/>
    </dgm:pt>
    <dgm:pt modelId="{81B2AD2B-35F5-4F4C-9500-3066C84A4EBC}" type="pres">
      <dgm:prSet presAssocID="{E32AFC5F-AF1B-4975-871E-3FCA7F16486D}" presName="spacer" presStyleCnt="0"/>
      <dgm:spPr/>
    </dgm:pt>
    <dgm:pt modelId="{00AC8C7C-E124-43E5-A372-30B3B8F76C47}" type="pres">
      <dgm:prSet presAssocID="{25FBE7BA-1793-43C9-9E32-34DBC39A523E}" presName="parentText" presStyleLbl="node1" presStyleIdx="4" presStyleCnt="11">
        <dgm:presLayoutVars>
          <dgm:chMax val="0"/>
          <dgm:bulletEnabled val="1"/>
        </dgm:presLayoutVars>
      </dgm:prSet>
      <dgm:spPr/>
    </dgm:pt>
    <dgm:pt modelId="{082E546D-7755-43F1-B784-F826D37B3912}" type="pres">
      <dgm:prSet presAssocID="{B39C4E57-FE64-4454-92A6-A2EB4BB61AA2}" presName="spacer" presStyleCnt="0"/>
      <dgm:spPr/>
    </dgm:pt>
    <dgm:pt modelId="{94949697-BF2D-41CA-895E-9BD95BBB5784}" type="pres">
      <dgm:prSet presAssocID="{D6703EBA-1A5B-427F-BF14-BA122114246A}" presName="parentText" presStyleLbl="node1" presStyleIdx="5" presStyleCnt="11">
        <dgm:presLayoutVars>
          <dgm:chMax val="0"/>
          <dgm:bulletEnabled val="1"/>
        </dgm:presLayoutVars>
      </dgm:prSet>
      <dgm:spPr/>
    </dgm:pt>
    <dgm:pt modelId="{35F70C40-1B26-4A6E-B6F4-490EF98D0F3E}" type="pres">
      <dgm:prSet presAssocID="{EA3028C1-1000-48E0-933F-B85D17863C66}" presName="spacer" presStyleCnt="0"/>
      <dgm:spPr/>
    </dgm:pt>
    <dgm:pt modelId="{46DD9772-B7A9-4899-9351-CF6EEF28DFBA}" type="pres">
      <dgm:prSet presAssocID="{EDBDFF29-7A81-4DBB-BBC2-9EC669A0AE75}" presName="parentText" presStyleLbl="node1" presStyleIdx="6" presStyleCnt="11">
        <dgm:presLayoutVars>
          <dgm:chMax val="0"/>
          <dgm:bulletEnabled val="1"/>
        </dgm:presLayoutVars>
      </dgm:prSet>
      <dgm:spPr/>
    </dgm:pt>
    <dgm:pt modelId="{D63CF30D-C219-4D02-8122-F8A40C93CE77}" type="pres">
      <dgm:prSet presAssocID="{48299C52-802B-46F5-A423-7A016C023C45}" presName="spacer" presStyleCnt="0"/>
      <dgm:spPr/>
    </dgm:pt>
    <dgm:pt modelId="{611394E9-85E8-4F42-8A70-A24405D77F4B}" type="pres">
      <dgm:prSet presAssocID="{04028BD3-FD7E-4793-A076-75376BD58D8F}" presName="parentText" presStyleLbl="node1" presStyleIdx="7" presStyleCnt="11">
        <dgm:presLayoutVars>
          <dgm:chMax val="0"/>
          <dgm:bulletEnabled val="1"/>
        </dgm:presLayoutVars>
      </dgm:prSet>
      <dgm:spPr/>
    </dgm:pt>
    <dgm:pt modelId="{749D4E83-166C-4C3F-AB1E-BEE32723816C}" type="pres">
      <dgm:prSet presAssocID="{DCB7B342-AFBA-4304-897C-37C4FAAB80DA}" presName="spacer" presStyleCnt="0"/>
      <dgm:spPr/>
    </dgm:pt>
    <dgm:pt modelId="{2EE2BA92-401A-41A2-B28E-CC69F3D9EBCE}" type="pres">
      <dgm:prSet presAssocID="{79B759A5-D4BA-4444-9F4A-EA607D34A304}" presName="parentText" presStyleLbl="node1" presStyleIdx="8" presStyleCnt="11">
        <dgm:presLayoutVars>
          <dgm:chMax val="0"/>
          <dgm:bulletEnabled val="1"/>
        </dgm:presLayoutVars>
      </dgm:prSet>
      <dgm:spPr/>
    </dgm:pt>
    <dgm:pt modelId="{1A638F67-543A-4E6C-82DA-BA038EA3C67C}" type="pres">
      <dgm:prSet presAssocID="{3241A312-442F-4448-97A1-09D56992D156}" presName="spacer" presStyleCnt="0"/>
      <dgm:spPr/>
    </dgm:pt>
    <dgm:pt modelId="{37EB273E-683E-48C5-89FA-7E1EB218C35A}" type="pres">
      <dgm:prSet presAssocID="{2EAFAFE1-5489-4E38-8B61-EECB38F98D71}" presName="parentText" presStyleLbl="node1" presStyleIdx="9" presStyleCnt="11">
        <dgm:presLayoutVars>
          <dgm:chMax val="0"/>
          <dgm:bulletEnabled val="1"/>
        </dgm:presLayoutVars>
      </dgm:prSet>
      <dgm:spPr/>
    </dgm:pt>
    <dgm:pt modelId="{8281D717-5239-4EBF-A410-78867C9C9686}" type="pres">
      <dgm:prSet presAssocID="{3FDE2953-0F91-4F37-8B32-D9A5987AFBA3}" presName="spacer" presStyleCnt="0"/>
      <dgm:spPr/>
    </dgm:pt>
    <dgm:pt modelId="{24BB76C8-6220-4639-B855-10732E8EEECA}" type="pres">
      <dgm:prSet presAssocID="{29B8C197-A31C-42D3-A517-645E4E8B316D}" presName="parentText" presStyleLbl="node1" presStyleIdx="10" presStyleCnt="11">
        <dgm:presLayoutVars>
          <dgm:chMax val="0"/>
          <dgm:bulletEnabled val="1"/>
        </dgm:presLayoutVars>
      </dgm:prSet>
      <dgm:spPr/>
    </dgm:pt>
  </dgm:ptLst>
  <dgm:cxnLst>
    <dgm:cxn modelId="{37CE9004-FAF5-483D-BDBA-34655228DF56}" type="presOf" srcId="{D6703EBA-1A5B-427F-BF14-BA122114246A}" destId="{94949697-BF2D-41CA-895E-9BD95BBB5784}" srcOrd="0" destOrd="0" presId="urn:microsoft.com/office/officeart/2005/8/layout/vList2"/>
    <dgm:cxn modelId="{19142607-06B9-4A02-B175-A32390A10FE9}" type="presOf" srcId="{29B8C197-A31C-42D3-A517-645E4E8B316D}" destId="{24BB76C8-6220-4639-B855-10732E8EEECA}" srcOrd="0" destOrd="0" presId="urn:microsoft.com/office/officeart/2005/8/layout/vList2"/>
    <dgm:cxn modelId="{2412E50E-9DFB-4B31-AB96-DEF6E6D6CC77}" srcId="{2BF89DA8-5ECB-4100-8A47-168136D8A16F}" destId="{04028BD3-FD7E-4793-A076-75376BD58D8F}" srcOrd="7" destOrd="0" parTransId="{D225635C-D0A1-4760-AF57-44053A0BE602}" sibTransId="{DCB7B342-AFBA-4304-897C-37C4FAAB80DA}"/>
    <dgm:cxn modelId="{E32D0B1E-5A44-4A43-BB59-EC9B2046F6DF}" srcId="{2BF89DA8-5ECB-4100-8A47-168136D8A16F}" destId="{E2568489-3436-4AC2-95CA-C3B808A33137}" srcOrd="3" destOrd="0" parTransId="{0FC51B03-F7C6-4521-9239-F79832BC9D97}" sibTransId="{E32AFC5F-AF1B-4975-871E-3FCA7F16486D}"/>
    <dgm:cxn modelId="{6257DD31-2E58-4299-A422-1897AA93AC93}" srcId="{2BF89DA8-5ECB-4100-8A47-168136D8A16F}" destId="{25FBE7BA-1793-43C9-9E32-34DBC39A523E}" srcOrd="4" destOrd="0" parTransId="{A7EF428A-8F42-4719-996F-C436B2660DFA}" sibTransId="{B39C4E57-FE64-4454-92A6-A2EB4BB61AA2}"/>
    <dgm:cxn modelId="{CD504F63-BA87-44CB-A247-CB9974895AF5}" type="presOf" srcId="{BE0F219E-C93F-479B-8B81-159C0BC8E37B}" destId="{04822DF5-7DFF-4798-84F3-0F4C5DD91036}" srcOrd="0" destOrd="0" presId="urn:microsoft.com/office/officeart/2005/8/layout/vList2"/>
    <dgm:cxn modelId="{5633BB68-207E-4373-83B0-2B84ADC7D54C}" type="presOf" srcId="{2BF89DA8-5ECB-4100-8A47-168136D8A16F}" destId="{01B74AA8-BFCF-459F-BC87-B9C90EA276C6}" srcOrd="0" destOrd="0" presId="urn:microsoft.com/office/officeart/2005/8/layout/vList2"/>
    <dgm:cxn modelId="{04EA664A-4ECE-423F-A645-B6BDE1C87361}" srcId="{2BF89DA8-5ECB-4100-8A47-168136D8A16F}" destId="{1500A001-B394-4AF4-AC66-D3AD4DFE0BCE}" srcOrd="1" destOrd="0" parTransId="{150FEF25-52E7-41DD-8575-209D61E7D674}" sibTransId="{D711E2F3-0D7C-4F79-8E87-42D5123892F6}"/>
    <dgm:cxn modelId="{C338576C-1CF1-48ED-822D-2EE7E6348369}" type="presOf" srcId="{EDBDFF29-7A81-4DBB-BBC2-9EC669A0AE75}" destId="{46DD9772-B7A9-4899-9351-CF6EEF28DFBA}" srcOrd="0" destOrd="0" presId="urn:microsoft.com/office/officeart/2005/8/layout/vList2"/>
    <dgm:cxn modelId="{7C0F324D-03F6-436C-BEA1-4B2784429463}" srcId="{2BF89DA8-5ECB-4100-8A47-168136D8A16F}" destId="{EDBDFF29-7A81-4DBB-BBC2-9EC669A0AE75}" srcOrd="6" destOrd="0" parTransId="{28C63798-9D6C-4F45-86EA-186AC4331AA4}" sibTransId="{48299C52-802B-46F5-A423-7A016C023C45}"/>
    <dgm:cxn modelId="{1227726E-22EE-47D2-825C-CAD42B61E0D3}" type="presOf" srcId="{04028BD3-FD7E-4793-A076-75376BD58D8F}" destId="{611394E9-85E8-4F42-8A70-A24405D77F4B}" srcOrd="0" destOrd="0" presId="urn:microsoft.com/office/officeart/2005/8/layout/vList2"/>
    <dgm:cxn modelId="{47C17055-A889-47E2-8EF3-D1C91307C80F}" srcId="{2BF89DA8-5ECB-4100-8A47-168136D8A16F}" destId="{D6703EBA-1A5B-427F-BF14-BA122114246A}" srcOrd="5" destOrd="0" parTransId="{7EDF4CA3-E8A0-4FD9-A22B-DB68A89566B7}" sibTransId="{EA3028C1-1000-48E0-933F-B85D17863C66}"/>
    <dgm:cxn modelId="{54257355-F09C-424B-9496-9A6335B21C76}" type="presOf" srcId="{E2568489-3436-4AC2-95CA-C3B808A33137}" destId="{1886DB5F-D171-4FE4-9FF0-CF29E15E9042}" srcOrd="0" destOrd="0" presId="urn:microsoft.com/office/officeart/2005/8/layout/vList2"/>
    <dgm:cxn modelId="{524CA59A-E1F2-4241-84A4-3853C393E3D5}" type="presOf" srcId="{2EAFAFE1-5489-4E38-8B61-EECB38F98D71}" destId="{37EB273E-683E-48C5-89FA-7E1EB218C35A}" srcOrd="0" destOrd="0" presId="urn:microsoft.com/office/officeart/2005/8/layout/vList2"/>
    <dgm:cxn modelId="{95E7A7AA-E001-4A3D-A912-6BFD701BBBE1}" type="presOf" srcId="{1500A001-B394-4AF4-AC66-D3AD4DFE0BCE}" destId="{361593F8-14F6-443C-AE80-6A378225EA0D}" srcOrd="0" destOrd="0" presId="urn:microsoft.com/office/officeart/2005/8/layout/vList2"/>
    <dgm:cxn modelId="{A7A333B3-2CA7-448D-ADFC-3E339F3EDB2B}" type="presOf" srcId="{D2CC992C-650E-49F0-813B-17707ED8D505}" destId="{F6CAE629-D829-43BA-B910-C6CBF3846772}" srcOrd="0" destOrd="0" presId="urn:microsoft.com/office/officeart/2005/8/layout/vList2"/>
    <dgm:cxn modelId="{BACC4FB5-12E3-4524-BDC4-3FC66F0D7367}" srcId="{2BF89DA8-5ECB-4100-8A47-168136D8A16F}" destId="{79B759A5-D4BA-4444-9F4A-EA607D34A304}" srcOrd="8" destOrd="0" parTransId="{D2F132B3-54F4-4991-96F5-CFFE01DCA15A}" sibTransId="{3241A312-442F-4448-97A1-09D56992D156}"/>
    <dgm:cxn modelId="{3E5E1AB9-B8EA-49CF-A7B4-EF82C628F621}" type="presOf" srcId="{79B759A5-D4BA-4444-9F4A-EA607D34A304}" destId="{2EE2BA92-401A-41A2-B28E-CC69F3D9EBCE}" srcOrd="0" destOrd="0" presId="urn:microsoft.com/office/officeart/2005/8/layout/vList2"/>
    <dgm:cxn modelId="{CB8B26C3-8A07-4504-BC62-0A8F2969516D}" type="presOf" srcId="{25FBE7BA-1793-43C9-9E32-34DBC39A523E}" destId="{00AC8C7C-E124-43E5-A372-30B3B8F76C47}" srcOrd="0" destOrd="0" presId="urn:microsoft.com/office/officeart/2005/8/layout/vList2"/>
    <dgm:cxn modelId="{B37019D9-B0B3-4447-9860-1C9EA0FA0ABA}" srcId="{2BF89DA8-5ECB-4100-8A47-168136D8A16F}" destId="{2EAFAFE1-5489-4E38-8B61-EECB38F98D71}" srcOrd="9" destOrd="0" parTransId="{EC7655C1-81A8-4107-A94C-6A8845F90CF2}" sibTransId="{3FDE2953-0F91-4F37-8B32-D9A5987AFBA3}"/>
    <dgm:cxn modelId="{C3F0F4E3-33C9-450E-989E-7A77E9EE780F}" srcId="{2BF89DA8-5ECB-4100-8A47-168136D8A16F}" destId="{BE0F219E-C93F-479B-8B81-159C0BC8E37B}" srcOrd="2" destOrd="0" parTransId="{8F31D8AF-A46B-4FFA-AF4A-F17ED534744D}" sibTransId="{2D3ADC0D-6570-42CB-A66F-1D3D2D64FCA5}"/>
    <dgm:cxn modelId="{99C82BEA-1B95-4E99-A6F5-9BEF38B1891F}" srcId="{2BF89DA8-5ECB-4100-8A47-168136D8A16F}" destId="{D2CC992C-650E-49F0-813B-17707ED8D505}" srcOrd="0" destOrd="0" parTransId="{BC04A9AC-E258-47AD-BB4A-6774E49BF108}" sibTransId="{C6575A4F-1776-4362-AFBF-13D8A18D76AD}"/>
    <dgm:cxn modelId="{1EC80CFD-B98A-42DC-8B54-B7FB2D198F83}" srcId="{2BF89DA8-5ECB-4100-8A47-168136D8A16F}" destId="{29B8C197-A31C-42D3-A517-645E4E8B316D}" srcOrd="10" destOrd="0" parTransId="{36885623-95C8-40BA-9BE3-EDF9B574608E}" sibTransId="{DBFCFD7A-A7D4-4D0D-B418-005B36B0D144}"/>
    <dgm:cxn modelId="{AE43480D-5B80-4D3B-99AD-DA29E60E9E9B}" type="presParOf" srcId="{01B74AA8-BFCF-459F-BC87-B9C90EA276C6}" destId="{F6CAE629-D829-43BA-B910-C6CBF3846772}" srcOrd="0" destOrd="0" presId="urn:microsoft.com/office/officeart/2005/8/layout/vList2"/>
    <dgm:cxn modelId="{1E9EE86D-F836-43CA-A1E7-4CD7BAEA8C9F}" type="presParOf" srcId="{01B74AA8-BFCF-459F-BC87-B9C90EA276C6}" destId="{0A1DBCFB-49F2-43D6-95EA-36C4270D2B1A}" srcOrd="1" destOrd="0" presId="urn:microsoft.com/office/officeart/2005/8/layout/vList2"/>
    <dgm:cxn modelId="{3527545E-B1A5-48A4-861A-329004AC74DA}" type="presParOf" srcId="{01B74AA8-BFCF-459F-BC87-B9C90EA276C6}" destId="{361593F8-14F6-443C-AE80-6A378225EA0D}" srcOrd="2" destOrd="0" presId="urn:microsoft.com/office/officeart/2005/8/layout/vList2"/>
    <dgm:cxn modelId="{79342952-A910-437C-87F7-7880476FD40D}" type="presParOf" srcId="{01B74AA8-BFCF-459F-BC87-B9C90EA276C6}" destId="{F2307C2A-5A79-494C-85E9-A62968FF5692}" srcOrd="3" destOrd="0" presId="urn:microsoft.com/office/officeart/2005/8/layout/vList2"/>
    <dgm:cxn modelId="{2FD3D4D5-072F-4B94-8165-6DFD3A634A17}" type="presParOf" srcId="{01B74AA8-BFCF-459F-BC87-B9C90EA276C6}" destId="{04822DF5-7DFF-4798-84F3-0F4C5DD91036}" srcOrd="4" destOrd="0" presId="urn:microsoft.com/office/officeart/2005/8/layout/vList2"/>
    <dgm:cxn modelId="{1C7286C0-FF32-4434-934D-1629CEC1FD92}" type="presParOf" srcId="{01B74AA8-BFCF-459F-BC87-B9C90EA276C6}" destId="{B07DB8D7-F12A-4A2E-863F-3F8B03B45711}" srcOrd="5" destOrd="0" presId="urn:microsoft.com/office/officeart/2005/8/layout/vList2"/>
    <dgm:cxn modelId="{61A4CAEE-D08C-4106-90B3-DE726DB0EE08}" type="presParOf" srcId="{01B74AA8-BFCF-459F-BC87-B9C90EA276C6}" destId="{1886DB5F-D171-4FE4-9FF0-CF29E15E9042}" srcOrd="6" destOrd="0" presId="urn:microsoft.com/office/officeart/2005/8/layout/vList2"/>
    <dgm:cxn modelId="{04AD23E5-F489-48AD-B80A-3101FB39B615}" type="presParOf" srcId="{01B74AA8-BFCF-459F-BC87-B9C90EA276C6}" destId="{81B2AD2B-35F5-4F4C-9500-3066C84A4EBC}" srcOrd="7" destOrd="0" presId="urn:microsoft.com/office/officeart/2005/8/layout/vList2"/>
    <dgm:cxn modelId="{CF8C48BB-DFC4-49AF-87A3-A12A167D2804}" type="presParOf" srcId="{01B74AA8-BFCF-459F-BC87-B9C90EA276C6}" destId="{00AC8C7C-E124-43E5-A372-30B3B8F76C47}" srcOrd="8" destOrd="0" presId="urn:microsoft.com/office/officeart/2005/8/layout/vList2"/>
    <dgm:cxn modelId="{75F2866F-4146-4B9B-A446-5CF580191487}" type="presParOf" srcId="{01B74AA8-BFCF-459F-BC87-B9C90EA276C6}" destId="{082E546D-7755-43F1-B784-F826D37B3912}" srcOrd="9" destOrd="0" presId="urn:microsoft.com/office/officeart/2005/8/layout/vList2"/>
    <dgm:cxn modelId="{ACB9682A-9C54-4121-AEB4-6C5113AEA863}" type="presParOf" srcId="{01B74AA8-BFCF-459F-BC87-B9C90EA276C6}" destId="{94949697-BF2D-41CA-895E-9BD95BBB5784}" srcOrd="10" destOrd="0" presId="urn:microsoft.com/office/officeart/2005/8/layout/vList2"/>
    <dgm:cxn modelId="{19D4DB18-A6CB-49FF-BEB4-658330D14D69}" type="presParOf" srcId="{01B74AA8-BFCF-459F-BC87-B9C90EA276C6}" destId="{35F70C40-1B26-4A6E-B6F4-490EF98D0F3E}" srcOrd="11" destOrd="0" presId="urn:microsoft.com/office/officeart/2005/8/layout/vList2"/>
    <dgm:cxn modelId="{42B1D454-96FC-4312-82E2-F06F729E0A74}" type="presParOf" srcId="{01B74AA8-BFCF-459F-BC87-B9C90EA276C6}" destId="{46DD9772-B7A9-4899-9351-CF6EEF28DFBA}" srcOrd="12" destOrd="0" presId="urn:microsoft.com/office/officeart/2005/8/layout/vList2"/>
    <dgm:cxn modelId="{23DBD092-EFD8-40C8-81E3-287F4BDEFFAA}" type="presParOf" srcId="{01B74AA8-BFCF-459F-BC87-B9C90EA276C6}" destId="{D63CF30D-C219-4D02-8122-F8A40C93CE77}" srcOrd="13" destOrd="0" presId="urn:microsoft.com/office/officeart/2005/8/layout/vList2"/>
    <dgm:cxn modelId="{F4026AAB-6241-4115-818F-5D43A8E86858}" type="presParOf" srcId="{01B74AA8-BFCF-459F-BC87-B9C90EA276C6}" destId="{611394E9-85E8-4F42-8A70-A24405D77F4B}" srcOrd="14" destOrd="0" presId="urn:microsoft.com/office/officeart/2005/8/layout/vList2"/>
    <dgm:cxn modelId="{52DCD410-64BE-4EED-B1A0-C89E193E4018}" type="presParOf" srcId="{01B74AA8-BFCF-459F-BC87-B9C90EA276C6}" destId="{749D4E83-166C-4C3F-AB1E-BEE32723816C}" srcOrd="15" destOrd="0" presId="urn:microsoft.com/office/officeart/2005/8/layout/vList2"/>
    <dgm:cxn modelId="{ABB9226D-8FDB-4B48-A763-A777647FD285}" type="presParOf" srcId="{01B74AA8-BFCF-459F-BC87-B9C90EA276C6}" destId="{2EE2BA92-401A-41A2-B28E-CC69F3D9EBCE}" srcOrd="16" destOrd="0" presId="urn:microsoft.com/office/officeart/2005/8/layout/vList2"/>
    <dgm:cxn modelId="{2FFC4AF8-B927-4492-B883-5984595073E4}" type="presParOf" srcId="{01B74AA8-BFCF-459F-BC87-B9C90EA276C6}" destId="{1A638F67-543A-4E6C-82DA-BA038EA3C67C}" srcOrd="17" destOrd="0" presId="urn:microsoft.com/office/officeart/2005/8/layout/vList2"/>
    <dgm:cxn modelId="{D554CE06-BC8D-4CF2-8D0B-80ED8E4660F5}" type="presParOf" srcId="{01B74AA8-BFCF-459F-BC87-B9C90EA276C6}" destId="{37EB273E-683E-48C5-89FA-7E1EB218C35A}" srcOrd="18" destOrd="0" presId="urn:microsoft.com/office/officeart/2005/8/layout/vList2"/>
    <dgm:cxn modelId="{7CEBB8AD-524D-4616-AAF4-8ECCBFD5C818}" type="presParOf" srcId="{01B74AA8-BFCF-459F-BC87-B9C90EA276C6}" destId="{8281D717-5239-4EBF-A410-78867C9C9686}" srcOrd="19" destOrd="0" presId="urn:microsoft.com/office/officeart/2005/8/layout/vList2"/>
    <dgm:cxn modelId="{9B281FD1-841A-4B35-9A9C-08D42196AF19}" type="presParOf" srcId="{01B74AA8-BFCF-459F-BC87-B9C90EA276C6}" destId="{24BB76C8-6220-4639-B855-10732E8EEECA}" srcOrd="20" destOrd="0" presId="urn:microsoft.com/office/officeart/2005/8/layout/vList2"/>
  </dgm:cxnLst>
  <dgm:bg/>
  <dgm:whole>
    <a:ln>
      <a:solidFill>
        <a:schemeClr val="bg2">
          <a:lumMod val="90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449AED-EF50-46BC-B1D5-A84236A31E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10C2DBC-D292-4BB0-9B39-934A39B31B43}">
      <dgm:prSet>
        <dgm:style>
          <a:lnRef idx="1">
            <a:schemeClr val="accent3"/>
          </a:lnRef>
          <a:fillRef idx="2">
            <a:schemeClr val="accent3"/>
          </a:fillRef>
          <a:effectRef idx="1">
            <a:schemeClr val="accent3"/>
          </a:effectRef>
          <a:fontRef idx="minor">
            <a:schemeClr val="dk1"/>
          </a:fontRef>
        </dgm:style>
      </dgm:prSet>
      <dgm:spPr/>
      <dgm:t>
        <a:bodyPr/>
        <a:lstStyle/>
        <a:p>
          <a:pPr algn="ctr" rtl="0"/>
          <a:r>
            <a:rPr lang="kk-KZ" b="1" dirty="0">
              <a:solidFill>
                <a:schemeClr val="tx1"/>
              </a:solidFill>
              <a:latin typeface="Times New Roman" panose="02020603050405020304" pitchFamily="18" charset="0"/>
              <a:cs typeface="Times New Roman" panose="02020603050405020304" pitchFamily="18" charset="0"/>
            </a:rPr>
            <a:t>Кәсіпорынның өндірістік құпиясын құрайтын мәліметтер</a:t>
          </a:r>
          <a:endParaRPr lang="ru-RU" dirty="0">
            <a:solidFill>
              <a:schemeClr val="tx1"/>
            </a:solidFill>
            <a:latin typeface="Times New Roman" panose="02020603050405020304" pitchFamily="18" charset="0"/>
            <a:cs typeface="Times New Roman" panose="02020603050405020304" pitchFamily="18" charset="0"/>
          </a:endParaRPr>
        </a:p>
      </dgm:t>
    </dgm:pt>
    <dgm:pt modelId="{15A64382-B0BD-49FD-A70F-D39FD1B451D7}" type="parTrans" cxnId="{D2CA093A-ED52-42C9-9052-A2C2DA10F76A}">
      <dgm:prSet/>
      <dgm:spPr/>
      <dgm:t>
        <a:bodyPr/>
        <a:lstStyle/>
        <a:p>
          <a:endParaRPr lang="ru-RU"/>
        </a:p>
      </dgm:t>
    </dgm:pt>
    <dgm:pt modelId="{1BAF7934-B7CA-463F-A24E-FE64B4BCEDFB}" type="sibTrans" cxnId="{D2CA093A-ED52-42C9-9052-A2C2DA10F76A}">
      <dgm:prSet/>
      <dgm:spPr/>
      <dgm:t>
        <a:bodyPr/>
        <a:lstStyle/>
        <a:p>
          <a:endParaRPr lang="ru-RU"/>
        </a:p>
      </dgm:t>
    </dgm:pt>
    <dgm:pt modelId="{9C29056A-396D-4D21-9D3E-F98DC902249A}" type="pres">
      <dgm:prSet presAssocID="{49449AED-EF50-46BC-B1D5-A84236A31ECA}" presName="linear" presStyleCnt="0">
        <dgm:presLayoutVars>
          <dgm:animLvl val="lvl"/>
          <dgm:resizeHandles val="exact"/>
        </dgm:presLayoutVars>
      </dgm:prSet>
      <dgm:spPr/>
    </dgm:pt>
    <dgm:pt modelId="{9356A39E-6CD0-4C42-A094-00C3F42B59E8}" type="pres">
      <dgm:prSet presAssocID="{D10C2DBC-D292-4BB0-9B39-934A39B31B43}" presName="parentText" presStyleLbl="node1" presStyleIdx="0" presStyleCnt="1">
        <dgm:presLayoutVars>
          <dgm:chMax val="0"/>
          <dgm:bulletEnabled val="1"/>
        </dgm:presLayoutVars>
      </dgm:prSet>
      <dgm:spPr/>
    </dgm:pt>
  </dgm:ptLst>
  <dgm:cxnLst>
    <dgm:cxn modelId="{47F93625-EF7B-471E-A1A5-46DFF17E2713}" type="presOf" srcId="{D10C2DBC-D292-4BB0-9B39-934A39B31B43}" destId="{9356A39E-6CD0-4C42-A094-00C3F42B59E8}" srcOrd="0" destOrd="0" presId="urn:microsoft.com/office/officeart/2005/8/layout/vList2"/>
    <dgm:cxn modelId="{D2CA093A-ED52-42C9-9052-A2C2DA10F76A}" srcId="{49449AED-EF50-46BC-B1D5-A84236A31ECA}" destId="{D10C2DBC-D292-4BB0-9B39-934A39B31B43}" srcOrd="0" destOrd="0" parTransId="{15A64382-B0BD-49FD-A70F-D39FD1B451D7}" sibTransId="{1BAF7934-B7CA-463F-A24E-FE64B4BCEDFB}"/>
    <dgm:cxn modelId="{0965D0BC-1A46-4E01-BD45-18E4F374CB2F}" type="presOf" srcId="{49449AED-EF50-46BC-B1D5-A84236A31ECA}" destId="{9C29056A-396D-4D21-9D3E-F98DC902249A}" srcOrd="0" destOrd="0" presId="urn:microsoft.com/office/officeart/2005/8/layout/vList2"/>
    <dgm:cxn modelId="{8BC6A0CA-E88E-43F7-99F0-F963AF671C5A}" type="presParOf" srcId="{9C29056A-396D-4D21-9D3E-F98DC902249A}" destId="{9356A39E-6CD0-4C42-A094-00C3F42B59E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6BA153-7AFF-46E3-A47A-49CE398038BD}"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AB84AEE5-80B4-4EAB-9F69-A1EEA34E74FA}">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Өндіріс әдістері мен технология туралы;</a:t>
          </a:r>
          <a:endParaRPr lang="ru-RU" dirty="0">
            <a:latin typeface="Times New Roman" panose="02020603050405020304" pitchFamily="18" charset="0"/>
            <a:cs typeface="Times New Roman" panose="02020603050405020304" pitchFamily="18" charset="0"/>
          </a:endParaRPr>
        </a:p>
      </dgm:t>
    </dgm:pt>
    <dgm:pt modelId="{8D425F54-BF89-4D58-BAF1-419F9ABC55FF}" type="parTrans" cxnId="{5F4C696C-E8D5-44EE-A679-B65245B8FA31}">
      <dgm:prSet/>
      <dgm:spPr/>
      <dgm:t>
        <a:bodyPr/>
        <a:lstStyle/>
        <a:p>
          <a:endParaRPr lang="ru-RU">
            <a:latin typeface="Times New Roman" panose="02020603050405020304" pitchFamily="18" charset="0"/>
            <a:cs typeface="Times New Roman" panose="02020603050405020304" pitchFamily="18" charset="0"/>
          </a:endParaRPr>
        </a:p>
      </dgm:t>
    </dgm:pt>
    <dgm:pt modelId="{FD403E9C-CF8E-4EF4-A100-BB4953AB4613}" type="sibTrans" cxnId="{5F4C696C-E8D5-44EE-A679-B65245B8FA31}">
      <dgm:prSet/>
      <dgm:spPr/>
      <dgm:t>
        <a:bodyPr/>
        <a:lstStyle/>
        <a:p>
          <a:endParaRPr lang="ru-RU">
            <a:latin typeface="Times New Roman" panose="02020603050405020304" pitchFamily="18" charset="0"/>
            <a:cs typeface="Times New Roman" panose="02020603050405020304" pitchFamily="18" charset="0"/>
          </a:endParaRPr>
        </a:p>
      </dgm:t>
    </dgm:pt>
    <dgm:pt modelId="{F7BD7E0C-A119-40FC-A0D7-DD32A3F30E33}">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Зерттеу жұмыстарының мақсаттары мен сипаты туралы;</a:t>
          </a:r>
          <a:endParaRPr lang="ru-RU" dirty="0">
            <a:latin typeface="Times New Roman" panose="02020603050405020304" pitchFamily="18" charset="0"/>
            <a:cs typeface="Times New Roman" panose="02020603050405020304" pitchFamily="18" charset="0"/>
          </a:endParaRPr>
        </a:p>
      </dgm:t>
    </dgm:pt>
    <dgm:pt modelId="{8CD1E2DB-F6A3-419B-A728-815EA8957ACA}" type="parTrans" cxnId="{533103A7-C275-4D5A-AA3C-1F6FD02458E9}">
      <dgm:prSet/>
      <dgm:spPr/>
      <dgm:t>
        <a:bodyPr/>
        <a:lstStyle/>
        <a:p>
          <a:endParaRPr lang="ru-RU">
            <a:latin typeface="Times New Roman" panose="02020603050405020304" pitchFamily="18" charset="0"/>
            <a:cs typeface="Times New Roman" panose="02020603050405020304" pitchFamily="18" charset="0"/>
          </a:endParaRPr>
        </a:p>
      </dgm:t>
    </dgm:pt>
    <dgm:pt modelId="{CC8C5777-D017-42F1-A788-F25ED77C30BE}" type="sibTrans" cxnId="{533103A7-C275-4D5A-AA3C-1F6FD02458E9}">
      <dgm:prSet/>
      <dgm:spPr/>
      <dgm:t>
        <a:bodyPr/>
        <a:lstStyle/>
        <a:p>
          <a:endParaRPr lang="ru-RU">
            <a:latin typeface="Times New Roman" panose="02020603050405020304" pitchFamily="18" charset="0"/>
            <a:cs typeface="Times New Roman" panose="02020603050405020304" pitchFamily="18" charset="0"/>
          </a:endParaRPr>
        </a:p>
      </dgm:t>
    </dgm:pt>
    <dgm:pt modelId="{88B306EA-E0BC-41A4-B587-2DDACADACCF1}">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Өндірісті дамытудың тактикалық және стратегиялық жоспарлары туралы;</a:t>
          </a:r>
          <a:endParaRPr lang="ru-RU" dirty="0">
            <a:latin typeface="Times New Roman" panose="02020603050405020304" pitchFamily="18" charset="0"/>
            <a:cs typeface="Times New Roman" panose="02020603050405020304" pitchFamily="18" charset="0"/>
          </a:endParaRPr>
        </a:p>
      </dgm:t>
    </dgm:pt>
    <dgm:pt modelId="{88BB4FDF-BAB7-4121-855D-598165ED79E6}" type="parTrans" cxnId="{2B90575D-3A60-4150-9EF3-B88CCDE3BFD8}">
      <dgm:prSet/>
      <dgm:spPr/>
      <dgm:t>
        <a:bodyPr/>
        <a:lstStyle/>
        <a:p>
          <a:endParaRPr lang="ru-RU">
            <a:latin typeface="Times New Roman" panose="02020603050405020304" pitchFamily="18" charset="0"/>
            <a:cs typeface="Times New Roman" panose="02020603050405020304" pitchFamily="18" charset="0"/>
          </a:endParaRPr>
        </a:p>
      </dgm:t>
    </dgm:pt>
    <dgm:pt modelId="{AB0059CF-BF84-4573-9B48-11B910D25A49}" type="sibTrans" cxnId="{2B90575D-3A60-4150-9EF3-B88CCDE3BFD8}">
      <dgm:prSet/>
      <dgm:spPr/>
      <dgm:t>
        <a:bodyPr/>
        <a:lstStyle/>
        <a:p>
          <a:endParaRPr lang="ru-RU">
            <a:latin typeface="Times New Roman" panose="02020603050405020304" pitchFamily="18" charset="0"/>
            <a:cs typeface="Times New Roman" panose="02020603050405020304" pitchFamily="18" charset="0"/>
          </a:endParaRPr>
        </a:p>
      </dgm:t>
    </dgm:pt>
    <dgm:pt modelId="{A33DE48A-3649-4B52-A592-244502D32F06}">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latin typeface="Times New Roman" panose="02020603050405020304" pitchFamily="18" charset="0"/>
              <a:cs typeface="Times New Roman" panose="02020603050405020304" pitchFamily="18" charset="0"/>
            </a:rPr>
            <a:t>Техникалық жаңалықтар мен өнертабыстар туралы.</a:t>
          </a:r>
          <a:endParaRPr lang="ru-RU" dirty="0">
            <a:latin typeface="Times New Roman" panose="02020603050405020304" pitchFamily="18" charset="0"/>
            <a:cs typeface="Times New Roman" panose="02020603050405020304" pitchFamily="18" charset="0"/>
          </a:endParaRPr>
        </a:p>
      </dgm:t>
    </dgm:pt>
    <dgm:pt modelId="{032C62AF-A89B-4F26-9A4E-C5EC2EBDB0D3}" type="parTrans" cxnId="{B01F8A14-8E19-4AF7-BAE3-D68731AFCEA0}">
      <dgm:prSet/>
      <dgm:spPr/>
      <dgm:t>
        <a:bodyPr/>
        <a:lstStyle/>
        <a:p>
          <a:endParaRPr lang="ru-RU">
            <a:latin typeface="Times New Roman" panose="02020603050405020304" pitchFamily="18" charset="0"/>
            <a:cs typeface="Times New Roman" panose="02020603050405020304" pitchFamily="18" charset="0"/>
          </a:endParaRPr>
        </a:p>
      </dgm:t>
    </dgm:pt>
    <dgm:pt modelId="{EC1781D3-56A4-4CB9-81CF-239A10B4E41B}" type="sibTrans" cxnId="{B01F8A14-8E19-4AF7-BAE3-D68731AFCEA0}">
      <dgm:prSet/>
      <dgm:spPr/>
      <dgm:t>
        <a:bodyPr/>
        <a:lstStyle/>
        <a:p>
          <a:endParaRPr lang="ru-RU">
            <a:latin typeface="Times New Roman" panose="02020603050405020304" pitchFamily="18" charset="0"/>
            <a:cs typeface="Times New Roman" panose="02020603050405020304" pitchFamily="18" charset="0"/>
          </a:endParaRPr>
        </a:p>
      </dgm:t>
    </dgm:pt>
    <dgm:pt modelId="{6B5C1121-739A-4938-883D-240C5E8846B8}" type="pres">
      <dgm:prSet presAssocID="{1E6BA153-7AFF-46E3-A47A-49CE398038BD}" presName="linear" presStyleCnt="0">
        <dgm:presLayoutVars>
          <dgm:animLvl val="lvl"/>
          <dgm:resizeHandles val="exact"/>
        </dgm:presLayoutVars>
      </dgm:prSet>
      <dgm:spPr/>
    </dgm:pt>
    <dgm:pt modelId="{80F9564F-9E52-4427-BD1E-751806DDA8B9}" type="pres">
      <dgm:prSet presAssocID="{AB84AEE5-80B4-4EAB-9F69-A1EEA34E74FA}" presName="parentText" presStyleLbl="node1" presStyleIdx="0" presStyleCnt="4">
        <dgm:presLayoutVars>
          <dgm:chMax val="0"/>
          <dgm:bulletEnabled val="1"/>
        </dgm:presLayoutVars>
      </dgm:prSet>
      <dgm:spPr/>
    </dgm:pt>
    <dgm:pt modelId="{54527F5D-3259-46FC-90BF-5493AC8BD85E}" type="pres">
      <dgm:prSet presAssocID="{FD403E9C-CF8E-4EF4-A100-BB4953AB4613}" presName="spacer" presStyleCnt="0"/>
      <dgm:spPr/>
    </dgm:pt>
    <dgm:pt modelId="{8606F9B9-077E-48A6-86D6-BC7F135029DC}" type="pres">
      <dgm:prSet presAssocID="{F7BD7E0C-A119-40FC-A0D7-DD32A3F30E33}" presName="parentText" presStyleLbl="node1" presStyleIdx="1" presStyleCnt="4">
        <dgm:presLayoutVars>
          <dgm:chMax val="0"/>
          <dgm:bulletEnabled val="1"/>
        </dgm:presLayoutVars>
      </dgm:prSet>
      <dgm:spPr/>
    </dgm:pt>
    <dgm:pt modelId="{95332005-F8CB-43C8-8770-958038CFE8C4}" type="pres">
      <dgm:prSet presAssocID="{CC8C5777-D017-42F1-A788-F25ED77C30BE}" presName="spacer" presStyleCnt="0"/>
      <dgm:spPr/>
    </dgm:pt>
    <dgm:pt modelId="{A2BB672F-3DF7-4A8D-8A74-A44A895016C9}" type="pres">
      <dgm:prSet presAssocID="{88B306EA-E0BC-41A4-B587-2DDACADACCF1}" presName="parentText" presStyleLbl="node1" presStyleIdx="2" presStyleCnt="4">
        <dgm:presLayoutVars>
          <dgm:chMax val="0"/>
          <dgm:bulletEnabled val="1"/>
        </dgm:presLayoutVars>
      </dgm:prSet>
      <dgm:spPr/>
    </dgm:pt>
    <dgm:pt modelId="{DA2C77BE-5FB4-496B-A4A6-84342CCE51E9}" type="pres">
      <dgm:prSet presAssocID="{AB0059CF-BF84-4573-9B48-11B910D25A49}" presName="spacer" presStyleCnt="0"/>
      <dgm:spPr/>
    </dgm:pt>
    <dgm:pt modelId="{D44F7810-9FD7-4B12-B237-C5C11092AEEE}" type="pres">
      <dgm:prSet presAssocID="{A33DE48A-3649-4B52-A592-244502D32F06}" presName="parentText" presStyleLbl="node1" presStyleIdx="3" presStyleCnt="4">
        <dgm:presLayoutVars>
          <dgm:chMax val="0"/>
          <dgm:bulletEnabled val="1"/>
        </dgm:presLayoutVars>
      </dgm:prSet>
      <dgm:spPr/>
    </dgm:pt>
  </dgm:ptLst>
  <dgm:cxnLst>
    <dgm:cxn modelId="{7E16810A-D3D1-4190-80F7-AF8EAFF352B8}" type="presOf" srcId="{F7BD7E0C-A119-40FC-A0D7-DD32A3F30E33}" destId="{8606F9B9-077E-48A6-86D6-BC7F135029DC}" srcOrd="0" destOrd="0" presId="urn:microsoft.com/office/officeart/2005/8/layout/vList2"/>
    <dgm:cxn modelId="{B01F8A14-8E19-4AF7-BAE3-D68731AFCEA0}" srcId="{1E6BA153-7AFF-46E3-A47A-49CE398038BD}" destId="{A33DE48A-3649-4B52-A592-244502D32F06}" srcOrd="3" destOrd="0" parTransId="{032C62AF-A89B-4F26-9A4E-C5EC2EBDB0D3}" sibTransId="{EC1781D3-56A4-4CB9-81CF-239A10B4E41B}"/>
    <dgm:cxn modelId="{92FC4D30-479E-4A29-817E-80C5E0BB0D22}" type="presOf" srcId="{A33DE48A-3649-4B52-A592-244502D32F06}" destId="{D44F7810-9FD7-4B12-B237-C5C11092AEEE}" srcOrd="0" destOrd="0" presId="urn:microsoft.com/office/officeart/2005/8/layout/vList2"/>
    <dgm:cxn modelId="{2B90575D-3A60-4150-9EF3-B88CCDE3BFD8}" srcId="{1E6BA153-7AFF-46E3-A47A-49CE398038BD}" destId="{88B306EA-E0BC-41A4-B587-2DDACADACCF1}" srcOrd="2" destOrd="0" parTransId="{88BB4FDF-BAB7-4121-855D-598165ED79E6}" sibTransId="{AB0059CF-BF84-4573-9B48-11B910D25A49}"/>
    <dgm:cxn modelId="{5F4C696C-E8D5-44EE-A679-B65245B8FA31}" srcId="{1E6BA153-7AFF-46E3-A47A-49CE398038BD}" destId="{AB84AEE5-80B4-4EAB-9F69-A1EEA34E74FA}" srcOrd="0" destOrd="0" parTransId="{8D425F54-BF89-4D58-BAF1-419F9ABC55FF}" sibTransId="{FD403E9C-CF8E-4EF4-A100-BB4953AB4613}"/>
    <dgm:cxn modelId="{28AACA9B-5543-47B9-8CDE-853AE8B74D25}" type="presOf" srcId="{AB84AEE5-80B4-4EAB-9F69-A1EEA34E74FA}" destId="{80F9564F-9E52-4427-BD1E-751806DDA8B9}" srcOrd="0" destOrd="0" presId="urn:microsoft.com/office/officeart/2005/8/layout/vList2"/>
    <dgm:cxn modelId="{533103A7-C275-4D5A-AA3C-1F6FD02458E9}" srcId="{1E6BA153-7AFF-46E3-A47A-49CE398038BD}" destId="{F7BD7E0C-A119-40FC-A0D7-DD32A3F30E33}" srcOrd="1" destOrd="0" parTransId="{8CD1E2DB-F6A3-419B-A728-815EA8957ACA}" sibTransId="{CC8C5777-D017-42F1-A788-F25ED77C30BE}"/>
    <dgm:cxn modelId="{23AA82AC-EC00-4B46-9D44-D6FEC65A2640}" type="presOf" srcId="{88B306EA-E0BC-41A4-B587-2DDACADACCF1}" destId="{A2BB672F-3DF7-4A8D-8A74-A44A895016C9}" srcOrd="0" destOrd="0" presId="urn:microsoft.com/office/officeart/2005/8/layout/vList2"/>
    <dgm:cxn modelId="{07022DDD-47E5-48F7-9B0E-D9C9188ED74C}" type="presOf" srcId="{1E6BA153-7AFF-46E3-A47A-49CE398038BD}" destId="{6B5C1121-739A-4938-883D-240C5E8846B8}" srcOrd="0" destOrd="0" presId="urn:microsoft.com/office/officeart/2005/8/layout/vList2"/>
    <dgm:cxn modelId="{81C25B41-71D7-42E1-8AC3-2F4F9DD4DE08}" type="presParOf" srcId="{6B5C1121-739A-4938-883D-240C5E8846B8}" destId="{80F9564F-9E52-4427-BD1E-751806DDA8B9}" srcOrd="0" destOrd="0" presId="urn:microsoft.com/office/officeart/2005/8/layout/vList2"/>
    <dgm:cxn modelId="{DF0DC81F-483A-42C6-B1A7-A284AA095318}" type="presParOf" srcId="{6B5C1121-739A-4938-883D-240C5E8846B8}" destId="{54527F5D-3259-46FC-90BF-5493AC8BD85E}" srcOrd="1" destOrd="0" presId="urn:microsoft.com/office/officeart/2005/8/layout/vList2"/>
    <dgm:cxn modelId="{53A82E2F-327F-4CCA-94F8-64414D843EE6}" type="presParOf" srcId="{6B5C1121-739A-4938-883D-240C5E8846B8}" destId="{8606F9B9-077E-48A6-86D6-BC7F135029DC}" srcOrd="2" destOrd="0" presId="urn:microsoft.com/office/officeart/2005/8/layout/vList2"/>
    <dgm:cxn modelId="{BDBC0B8A-324B-41B9-8CDA-8A1299621C01}" type="presParOf" srcId="{6B5C1121-739A-4938-883D-240C5E8846B8}" destId="{95332005-F8CB-43C8-8770-958038CFE8C4}" srcOrd="3" destOrd="0" presId="urn:microsoft.com/office/officeart/2005/8/layout/vList2"/>
    <dgm:cxn modelId="{C67F5BC7-077B-42ED-BF26-653121C3F03A}" type="presParOf" srcId="{6B5C1121-739A-4938-883D-240C5E8846B8}" destId="{A2BB672F-3DF7-4A8D-8A74-A44A895016C9}" srcOrd="4" destOrd="0" presId="urn:microsoft.com/office/officeart/2005/8/layout/vList2"/>
    <dgm:cxn modelId="{1DCFA589-3997-4ECD-8913-20E92FCC8874}" type="presParOf" srcId="{6B5C1121-739A-4938-883D-240C5E8846B8}" destId="{DA2C77BE-5FB4-496B-A4A6-84342CCE51E9}" srcOrd="5" destOrd="0" presId="urn:microsoft.com/office/officeart/2005/8/layout/vList2"/>
    <dgm:cxn modelId="{176E9A77-D561-4D69-9432-31C06D402544}" type="presParOf" srcId="{6B5C1121-739A-4938-883D-240C5E8846B8}" destId="{D44F7810-9FD7-4B12-B237-C5C11092AEEE}" srcOrd="6" destOrd="0" presId="urn:microsoft.com/office/officeart/2005/8/layout/vList2"/>
  </dgm:cxnLst>
  <dgm:bg/>
  <dgm:whole>
    <a:ln>
      <a:solidFill>
        <a:srgbClr val="D0CECE"/>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036FE6-F0AF-4790-BDC8-BDF0CA0FFD3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BF66E1A4-A015-4A54-9650-3A3E323E1317}">
      <dgm:prSet>
        <dgm:style>
          <a:lnRef idx="1">
            <a:schemeClr val="accent3"/>
          </a:lnRef>
          <a:fillRef idx="2">
            <a:schemeClr val="accent3"/>
          </a:fillRef>
          <a:effectRef idx="1">
            <a:schemeClr val="accent3"/>
          </a:effectRef>
          <a:fontRef idx="minor">
            <a:schemeClr val="dk1"/>
          </a:fontRef>
        </dgm:style>
      </dgm:prSet>
      <dgm:spPr/>
      <dgm:t>
        <a:bodyPr/>
        <a:lstStyle/>
        <a:p>
          <a:pPr rtl="0"/>
          <a:r>
            <a:rPr lang="kk-KZ" b="1" dirty="0">
              <a:solidFill>
                <a:schemeClr val="tx1"/>
              </a:solidFill>
              <a:latin typeface="Times New Roman" panose="02020603050405020304" pitchFamily="18" charset="0"/>
              <a:cs typeface="Times New Roman" panose="02020603050405020304" pitchFamily="18" charset="0"/>
            </a:rPr>
            <a:t>Кәсіпорынның іскерлік құпиясын құрайтын мәліметтер</a:t>
          </a:r>
          <a:endParaRPr lang="ru-RU" dirty="0">
            <a:solidFill>
              <a:schemeClr val="tx1"/>
            </a:solidFill>
            <a:latin typeface="Times New Roman" panose="02020603050405020304" pitchFamily="18" charset="0"/>
            <a:cs typeface="Times New Roman" panose="02020603050405020304" pitchFamily="18" charset="0"/>
          </a:endParaRPr>
        </a:p>
      </dgm:t>
    </dgm:pt>
    <dgm:pt modelId="{41C4B881-5280-46F4-A28C-C05C68309E75}" type="parTrans" cxnId="{B683354B-07D5-49AC-BFE8-1D301784CB09}">
      <dgm:prSet/>
      <dgm:spPr/>
      <dgm:t>
        <a:bodyPr/>
        <a:lstStyle/>
        <a:p>
          <a:endParaRPr lang="ru-RU"/>
        </a:p>
      </dgm:t>
    </dgm:pt>
    <dgm:pt modelId="{1B47CFAE-852A-48E9-9F25-65C077B9FD04}" type="sibTrans" cxnId="{B683354B-07D5-49AC-BFE8-1D301784CB09}">
      <dgm:prSet/>
      <dgm:spPr/>
      <dgm:t>
        <a:bodyPr/>
        <a:lstStyle/>
        <a:p>
          <a:endParaRPr lang="ru-RU"/>
        </a:p>
      </dgm:t>
    </dgm:pt>
    <dgm:pt modelId="{B90B6668-3C40-457B-9195-BDA66A82A983}" type="pres">
      <dgm:prSet presAssocID="{E3036FE6-F0AF-4790-BDC8-BDF0CA0FFD34}" presName="linear" presStyleCnt="0">
        <dgm:presLayoutVars>
          <dgm:animLvl val="lvl"/>
          <dgm:resizeHandles val="exact"/>
        </dgm:presLayoutVars>
      </dgm:prSet>
      <dgm:spPr/>
    </dgm:pt>
    <dgm:pt modelId="{61F36DBE-B613-4729-8152-4DB72D647D76}" type="pres">
      <dgm:prSet presAssocID="{BF66E1A4-A015-4A54-9650-3A3E323E1317}" presName="parentText" presStyleLbl="node1" presStyleIdx="0" presStyleCnt="1">
        <dgm:presLayoutVars>
          <dgm:chMax val="0"/>
          <dgm:bulletEnabled val="1"/>
        </dgm:presLayoutVars>
      </dgm:prSet>
      <dgm:spPr/>
    </dgm:pt>
  </dgm:ptLst>
  <dgm:cxnLst>
    <dgm:cxn modelId="{1D5A490F-57B7-43AB-AE34-B90D892225F2}" type="presOf" srcId="{BF66E1A4-A015-4A54-9650-3A3E323E1317}" destId="{61F36DBE-B613-4729-8152-4DB72D647D76}" srcOrd="0" destOrd="0" presId="urn:microsoft.com/office/officeart/2005/8/layout/vList2"/>
    <dgm:cxn modelId="{D3D6E21C-86D0-4036-BB0D-67E1F81E4FF3}" type="presOf" srcId="{E3036FE6-F0AF-4790-BDC8-BDF0CA0FFD34}" destId="{B90B6668-3C40-457B-9195-BDA66A82A983}" srcOrd="0" destOrd="0" presId="urn:microsoft.com/office/officeart/2005/8/layout/vList2"/>
    <dgm:cxn modelId="{B683354B-07D5-49AC-BFE8-1D301784CB09}" srcId="{E3036FE6-F0AF-4790-BDC8-BDF0CA0FFD34}" destId="{BF66E1A4-A015-4A54-9650-3A3E323E1317}" srcOrd="0" destOrd="0" parTransId="{41C4B881-5280-46F4-A28C-C05C68309E75}" sibTransId="{1B47CFAE-852A-48E9-9F25-65C077B9FD04}"/>
    <dgm:cxn modelId="{C8192446-B6C3-4BC9-B6EC-D93D6113604F}" type="presParOf" srcId="{B90B6668-3C40-457B-9195-BDA66A82A983}" destId="{61F36DBE-B613-4729-8152-4DB72D647D7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12BAC1-CBC4-4AE0-8981-22A4FBFB0E10}"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862D8D7A-DF8B-4E2C-AEDF-A26D0380ECA2}">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dirty="0">
              <a:latin typeface="Times New Roman" panose="02020603050405020304" pitchFamily="18" charset="0"/>
              <a:cs typeface="Times New Roman" panose="02020603050405020304" pitchFamily="18" charset="0"/>
            </a:rPr>
            <a:t>Кәсіпорын қаржысы;</a:t>
          </a:r>
          <a:endParaRPr lang="ru-RU" sz="1600" dirty="0">
            <a:latin typeface="Times New Roman" panose="02020603050405020304" pitchFamily="18" charset="0"/>
            <a:cs typeface="Times New Roman" panose="02020603050405020304" pitchFamily="18" charset="0"/>
          </a:endParaRPr>
        </a:p>
      </dgm:t>
    </dgm:pt>
    <dgm:pt modelId="{8CA8C804-E895-467C-AC65-2CEE68BAE8F2}" type="parTrans" cxnId="{3A77F3A5-6B1A-44E0-9740-D5AEC187D61D}">
      <dgm:prSet/>
      <dgm:spPr/>
      <dgm:t>
        <a:bodyPr/>
        <a:lstStyle/>
        <a:p>
          <a:endParaRPr lang="ru-RU" sz="1600">
            <a:latin typeface="Times New Roman" panose="02020603050405020304" pitchFamily="18" charset="0"/>
            <a:cs typeface="Times New Roman" panose="02020603050405020304" pitchFamily="18" charset="0"/>
          </a:endParaRPr>
        </a:p>
      </dgm:t>
    </dgm:pt>
    <dgm:pt modelId="{37874497-8694-4196-A81F-D9ED3AB9AC1B}" type="sibTrans" cxnId="{3A77F3A5-6B1A-44E0-9740-D5AEC187D61D}">
      <dgm:prSet/>
      <dgm:spPr/>
      <dgm:t>
        <a:bodyPr/>
        <a:lstStyle/>
        <a:p>
          <a:endParaRPr lang="ru-RU" sz="1600">
            <a:latin typeface="Times New Roman" panose="02020603050405020304" pitchFamily="18" charset="0"/>
            <a:cs typeface="Times New Roman" panose="02020603050405020304" pitchFamily="18" charset="0"/>
          </a:endParaRPr>
        </a:p>
      </dgm:t>
    </dgm:pt>
    <dgm:pt modelId="{4BC88C54-ADC7-45E4-802A-B535FE9DBFEF}">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dirty="0">
              <a:latin typeface="Times New Roman" panose="02020603050405020304" pitchFamily="18" charset="0"/>
              <a:cs typeface="Times New Roman" panose="02020603050405020304" pitchFamily="18" charset="0"/>
            </a:rPr>
            <a:t>Басқарудың ұйымдастырылуы және әдістері;</a:t>
          </a:r>
          <a:endParaRPr lang="ru-RU" sz="1600" dirty="0">
            <a:latin typeface="Times New Roman" panose="02020603050405020304" pitchFamily="18" charset="0"/>
            <a:cs typeface="Times New Roman" panose="02020603050405020304" pitchFamily="18" charset="0"/>
          </a:endParaRPr>
        </a:p>
      </dgm:t>
    </dgm:pt>
    <dgm:pt modelId="{FA5A0236-0FCA-4F40-A2CD-1B57B86C1CD2}" type="parTrans" cxnId="{CA6C0398-6004-4911-914B-AEFDF77564B9}">
      <dgm:prSet/>
      <dgm:spPr/>
      <dgm:t>
        <a:bodyPr/>
        <a:lstStyle/>
        <a:p>
          <a:endParaRPr lang="ru-RU" sz="1600">
            <a:latin typeface="Times New Roman" panose="02020603050405020304" pitchFamily="18" charset="0"/>
            <a:cs typeface="Times New Roman" panose="02020603050405020304" pitchFamily="18" charset="0"/>
          </a:endParaRPr>
        </a:p>
      </dgm:t>
    </dgm:pt>
    <dgm:pt modelId="{DE344423-AD89-4FD8-8256-6A3B8A3B279B}" type="sibTrans" cxnId="{CA6C0398-6004-4911-914B-AEFDF77564B9}">
      <dgm:prSet/>
      <dgm:spPr/>
      <dgm:t>
        <a:bodyPr/>
        <a:lstStyle/>
        <a:p>
          <a:endParaRPr lang="ru-RU" sz="1600">
            <a:latin typeface="Times New Roman" panose="02020603050405020304" pitchFamily="18" charset="0"/>
            <a:cs typeface="Times New Roman" panose="02020603050405020304" pitchFamily="18" charset="0"/>
          </a:endParaRPr>
        </a:p>
      </dgm:t>
    </dgm:pt>
    <dgm:pt modelId="{9E3BA112-B2B9-4B3F-84A1-1C2EF2D94922}">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a:latin typeface="Times New Roman" panose="02020603050405020304" pitchFamily="18" charset="0"/>
              <a:cs typeface="Times New Roman" panose="02020603050405020304" pitchFamily="18" charset="0"/>
            </a:rPr>
            <a:t>Жарнама қызметінің жоспарлары;</a:t>
          </a:r>
          <a:endParaRPr lang="ru-RU" sz="1600">
            <a:latin typeface="Times New Roman" panose="02020603050405020304" pitchFamily="18" charset="0"/>
            <a:cs typeface="Times New Roman" panose="02020603050405020304" pitchFamily="18" charset="0"/>
          </a:endParaRPr>
        </a:p>
      </dgm:t>
    </dgm:pt>
    <dgm:pt modelId="{CF9C4A35-FEC2-4067-8EC3-11AAA1B42380}" type="parTrans" cxnId="{9EDA81D7-7245-41D6-83E1-9426206F05DF}">
      <dgm:prSet/>
      <dgm:spPr/>
      <dgm:t>
        <a:bodyPr/>
        <a:lstStyle/>
        <a:p>
          <a:endParaRPr lang="ru-RU" sz="1600">
            <a:latin typeface="Times New Roman" panose="02020603050405020304" pitchFamily="18" charset="0"/>
            <a:cs typeface="Times New Roman" panose="02020603050405020304" pitchFamily="18" charset="0"/>
          </a:endParaRPr>
        </a:p>
      </dgm:t>
    </dgm:pt>
    <dgm:pt modelId="{BB8451E1-FF76-4452-A611-E4A14A5758A2}" type="sibTrans" cxnId="{9EDA81D7-7245-41D6-83E1-9426206F05DF}">
      <dgm:prSet/>
      <dgm:spPr/>
      <dgm:t>
        <a:bodyPr/>
        <a:lstStyle/>
        <a:p>
          <a:endParaRPr lang="ru-RU" sz="1600">
            <a:latin typeface="Times New Roman" panose="02020603050405020304" pitchFamily="18" charset="0"/>
            <a:cs typeface="Times New Roman" panose="02020603050405020304" pitchFamily="18" charset="0"/>
          </a:endParaRPr>
        </a:p>
      </dgm:t>
    </dgm:pt>
    <dgm:pt modelId="{EF43968E-FB64-4159-A64D-4514210233D5}">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dirty="0">
              <a:latin typeface="Times New Roman" panose="02020603050405020304" pitchFamily="18" charset="0"/>
              <a:cs typeface="Times New Roman" panose="02020603050405020304" pitchFamily="18" charset="0"/>
            </a:rPr>
            <a:t>Кәсіпорын персоналының сипаты мен репутациясын жеке бағалау;</a:t>
          </a:r>
          <a:endParaRPr lang="ru-RU" sz="1600" dirty="0">
            <a:latin typeface="Times New Roman" panose="02020603050405020304" pitchFamily="18" charset="0"/>
            <a:cs typeface="Times New Roman" panose="02020603050405020304" pitchFamily="18" charset="0"/>
          </a:endParaRPr>
        </a:p>
      </dgm:t>
    </dgm:pt>
    <dgm:pt modelId="{8E79241A-9614-4CBE-9ED2-392C3AAF0E5C}" type="parTrans" cxnId="{2451B367-FE2F-40C9-A7CD-9D1BC05B6C0C}">
      <dgm:prSet/>
      <dgm:spPr/>
      <dgm:t>
        <a:bodyPr/>
        <a:lstStyle/>
        <a:p>
          <a:endParaRPr lang="ru-RU" sz="1600">
            <a:latin typeface="Times New Roman" panose="02020603050405020304" pitchFamily="18" charset="0"/>
            <a:cs typeface="Times New Roman" panose="02020603050405020304" pitchFamily="18" charset="0"/>
          </a:endParaRPr>
        </a:p>
      </dgm:t>
    </dgm:pt>
    <dgm:pt modelId="{E1D153C8-31D4-49A7-A3C1-9C3DFFCB18A1}" type="sibTrans" cxnId="{2451B367-FE2F-40C9-A7CD-9D1BC05B6C0C}">
      <dgm:prSet/>
      <dgm:spPr/>
      <dgm:t>
        <a:bodyPr/>
        <a:lstStyle/>
        <a:p>
          <a:endParaRPr lang="ru-RU" sz="1600">
            <a:latin typeface="Times New Roman" panose="02020603050405020304" pitchFamily="18" charset="0"/>
            <a:cs typeface="Times New Roman" panose="02020603050405020304" pitchFamily="18" charset="0"/>
          </a:endParaRPr>
        </a:p>
      </dgm:t>
    </dgm:pt>
    <dgm:pt modelId="{7FB883C9-74B5-428A-8A86-58187622A330}">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dirty="0">
              <a:latin typeface="Times New Roman" panose="02020603050405020304" pitchFamily="18" charset="0"/>
              <a:cs typeface="Times New Roman" panose="02020603050405020304" pitchFamily="18" charset="0"/>
            </a:rPr>
            <a:t>Өз өнімінің бәсекеге қабілеттілігін талдау, экспорт пен импорт тиімділігі, тауарды нарыққа шығару уақыты туралы;</a:t>
          </a:r>
          <a:endParaRPr lang="ru-RU" sz="1600" dirty="0">
            <a:latin typeface="Times New Roman" panose="02020603050405020304" pitchFamily="18" charset="0"/>
            <a:cs typeface="Times New Roman" panose="02020603050405020304" pitchFamily="18" charset="0"/>
          </a:endParaRPr>
        </a:p>
      </dgm:t>
    </dgm:pt>
    <dgm:pt modelId="{E67174AD-46D3-4F5B-95EC-BC426A22CDD0}" type="parTrans" cxnId="{F1F9BDA4-452A-46A0-89DA-24EB9A2C2319}">
      <dgm:prSet/>
      <dgm:spPr/>
      <dgm:t>
        <a:bodyPr/>
        <a:lstStyle/>
        <a:p>
          <a:endParaRPr lang="ru-RU" sz="1600">
            <a:latin typeface="Times New Roman" panose="02020603050405020304" pitchFamily="18" charset="0"/>
            <a:cs typeface="Times New Roman" panose="02020603050405020304" pitchFamily="18" charset="0"/>
          </a:endParaRPr>
        </a:p>
      </dgm:t>
    </dgm:pt>
    <dgm:pt modelId="{DE6D6802-A788-4974-A2D4-08D150F06B26}" type="sibTrans" cxnId="{F1F9BDA4-452A-46A0-89DA-24EB9A2C2319}">
      <dgm:prSet/>
      <dgm:spPr/>
      <dgm:t>
        <a:bodyPr/>
        <a:lstStyle/>
        <a:p>
          <a:endParaRPr lang="ru-RU" sz="1600">
            <a:latin typeface="Times New Roman" panose="02020603050405020304" pitchFamily="18" charset="0"/>
            <a:cs typeface="Times New Roman" panose="02020603050405020304" pitchFamily="18" charset="0"/>
          </a:endParaRPr>
        </a:p>
      </dgm:t>
    </dgm:pt>
    <dgm:pt modelId="{32CD2435-C97A-4FE3-B07D-4699AA64A42F}">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a:latin typeface="Times New Roman" panose="02020603050405020304" pitchFamily="18" charset="0"/>
              <a:cs typeface="Times New Roman" panose="02020603050405020304" pitchFamily="18" charset="0"/>
            </a:rPr>
            <a:t>Еңбекті ұйымдастыру туралы;</a:t>
          </a:r>
          <a:endParaRPr lang="ru-RU" sz="1600">
            <a:latin typeface="Times New Roman" panose="02020603050405020304" pitchFamily="18" charset="0"/>
            <a:cs typeface="Times New Roman" panose="02020603050405020304" pitchFamily="18" charset="0"/>
          </a:endParaRPr>
        </a:p>
      </dgm:t>
    </dgm:pt>
    <dgm:pt modelId="{764C2BD8-9262-4A76-AF67-8A6AD8DCF8AB}" type="parTrans" cxnId="{8F781E36-5D50-4838-AA8E-1F6F1CF6EBF4}">
      <dgm:prSet/>
      <dgm:spPr/>
      <dgm:t>
        <a:bodyPr/>
        <a:lstStyle/>
        <a:p>
          <a:endParaRPr lang="ru-RU" sz="1600">
            <a:latin typeface="Times New Roman" panose="02020603050405020304" pitchFamily="18" charset="0"/>
            <a:cs typeface="Times New Roman" panose="02020603050405020304" pitchFamily="18" charset="0"/>
          </a:endParaRPr>
        </a:p>
      </dgm:t>
    </dgm:pt>
    <dgm:pt modelId="{2DF92C4A-FF98-4195-A673-6F9DFBCAC12F}" type="sibTrans" cxnId="{8F781E36-5D50-4838-AA8E-1F6F1CF6EBF4}">
      <dgm:prSet/>
      <dgm:spPr/>
      <dgm:t>
        <a:bodyPr/>
        <a:lstStyle/>
        <a:p>
          <a:endParaRPr lang="ru-RU" sz="1600">
            <a:latin typeface="Times New Roman" panose="02020603050405020304" pitchFamily="18" charset="0"/>
            <a:cs typeface="Times New Roman" panose="02020603050405020304" pitchFamily="18" charset="0"/>
          </a:endParaRPr>
        </a:p>
      </dgm:t>
    </dgm:pt>
    <dgm:pt modelId="{F9EA3CEF-2243-4C22-B40D-BCD429FB3A83}">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kk-KZ" sz="1600">
              <a:latin typeface="Times New Roman" panose="02020603050405020304" pitchFamily="18" charset="0"/>
              <a:cs typeface="Times New Roman" panose="02020603050405020304" pitchFamily="18" charset="0"/>
            </a:rPr>
            <a:t>Өнімді өткізу көлемдері мен жоспарлары.</a:t>
          </a:r>
          <a:endParaRPr lang="ru-RU" sz="1600">
            <a:latin typeface="Times New Roman" panose="02020603050405020304" pitchFamily="18" charset="0"/>
            <a:cs typeface="Times New Roman" panose="02020603050405020304" pitchFamily="18" charset="0"/>
          </a:endParaRPr>
        </a:p>
      </dgm:t>
    </dgm:pt>
    <dgm:pt modelId="{26209BC0-DCF6-46A7-AE59-E6320488187B}" type="parTrans" cxnId="{1D7C6347-5266-4E48-B12A-9079411DC2E2}">
      <dgm:prSet/>
      <dgm:spPr/>
      <dgm:t>
        <a:bodyPr/>
        <a:lstStyle/>
        <a:p>
          <a:endParaRPr lang="ru-RU" sz="1600">
            <a:latin typeface="Times New Roman" panose="02020603050405020304" pitchFamily="18" charset="0"/>
            <a:cs typeface="Times New Roman" panose="02020603050405020304" pitchFamily="18" charset="0"/>
          </a:endParaRPr>
        </a:p>
      </dgm:t>
    </dgm:pt>
    <dgm:pt modelId="{81A1952B-CE01-4D08-B18F-6221B7149EBB}" type="sibTrans" cxnId="{1D7C6347-5266-4E48-B12A-9079411DC2E2}">
      <dgm:prSet/>
      <dgm:spPr/>
      <dgm:t>
        <a:bodyPr/>
        <a:lstStyle/>
        <a:p>
          <a:endParaRPr lang="ru-RU" sz="1600">
            <a:latin typeface="Times New Roman" panose="02020603050405020304" pitchFamily="18" charset="0"/>
            <a:cs typeface="Times New Roman" panose="02020603050405020304" pitchFamily="18" charset="0"/>
          </a:endParaRPr>
        </a:p>
      </dgm:t>
    </dgm:pt>
    <dgm:pt modelId="{5C6DDFD5-082D-475D-AFDB-46AE931AABDD}" type="pres">
      <dgm:prSet presAssocID="{F912BAC1-CBC4-4AE0-8981-22A4FBFB0E10}" presName="linear" presStyleCnt="0">
        <dgm:presLayoutVars>
          <dgm:animLvl val="lvl"/>
          <dgm:resizeHandles val="exact"/>
        </dgm:presLayoutVars>
      </dgm:prSet>
      <dgm:spPr/>
    </dgm:pt>
    <dgm:pt modelId="{10A337A4-BFCE-4341-90B6-74E01275B801}" type="pres">
      <dgm:prSet presAssocID="{862D8D7A-DF8B-4E2C-AEDF-A26D0380ECA2}" presName="parentText" presStyleLbl="node1" presStyleIdx="0" presStyleCnt="7" custScaleY="153082">
        <dgm:presLayoutVars>
          <dgm:chMax val="0"/>
          <dgm:bulletEnabled val="1"/>
        </dgm:presLayoutVars>
      </dgm:prSet>
      <dgm:spPr/>
    </dgm:pt>
    <dgm:pt modelId="{E8DDB21D-B9E4-4A4D-8980-E3A3E60AA3BF}" type="pres">
      <dgm:prSet presAssocID="{37874497-8694-4196-A81F-D9ED3AB9AC1B}" presName="spacer" presStyleCnt="0"/>
      <dgm:spPr/>
    </dgm:pt>
    <dgm:pt modelId="{260FF49F-4C92-4000-8E95-B72484AE1B01}" type="pres">
      <dgm:prSet presAssocID="{4BC88C54-ADC7-45E4-802A-B535FE9DBFEF}" presName="parentText" presStyleLbl="node1" presStyleIdx="1" presStyleCnt="7" custAng="0" custScaleY="171457">
        <dgm:presLayoutVars>
          <dgm:chMax val="0"/>
          <dgm:bulletEnabled val="1"/>
        </dgm:presLayoutVars>
      </dgm:prSet>
      <dgm:spPr/>
    </dgm:pt>
    <dgm:pt modelId="{9304B550-7624-4964-A264-99D1FBD9286F}" type="pres">
      <dgm:prSet presAssocID="{DE344423-AD89-4FD8-8256-6A3B8A3B279B}" presName="spacer" presStyleCnt="0"/>
      <dgm:spPr/>
    </dgm:pt>
    <dgm:pt modelId="{13EAE263-25DB-419C-932A-28A8E9A0C0F2}" type="pres">
      <dgm:prSet presAssocID="{9E3BA112-B2B9-4B3F-84A1-1C2EF2D94922}" presName="parentText" presStyleLbl="node1" presStyleIdx="2" presStyleCnt="7" custScaleY="176088">
        <dgm:presLayoutVars>
          <dgm:chMax val="0"/>
          <dgm:bulletEnabled val="1"/>
        </dgm:presLayoutVars>
      </dgm:prSet>
      <dgm:spPr/>
    </dgm:pt>
    <dgm:pt modelId="{0E88614A-498D-46AD-B56D-B9AC313EABC6}" type="pres">
      <dgm:prSet presAssocID="{BB8451E1-FF76-4452-A611-E4A14A5758A2}" presName="spacer" presStyleCnt="0"/>
      <dgm:spPr/>
    </dgm:pt>
    <dgm:pt modelId="{66852A71-2B76-44BC-809D-ABFC2BCCFC3E}" type="pres">
      <dgm:prSet presAssocID="{EF43968E-FB64-4159-A64D-4514210233D5}" presName="parentText" presStyleLbl="node1" presStyleIdx="3" presStyleCnt="7" custScaleY="185918">
        <dgm:presLayoutVars>
          <dgm:chMax val="0"/>
          <dgm:bulletEnabled val="1"/>
        </dgm:presLayoutVars>
      </dgm:prSet>
      <dgm:spPr/>
    </dgm:pt>
    <dgm:pt modelId="{D02B645A-0105-44CF-A28F-30AC2D5C68CB}" type="pres">
      <dgm:prSet presAssocID="{E1D153C8-31D4-49A7-A3C1-9C3DFFCB18A1}" presName="spacer" presStyleCnt="0"/>
      <dgm:spPr/>
    </dgm:pt>
    <dgm:pt modelId="{F7582F0F-E3A8-4355-855B-B3D13A16A264}" type="pres">
      <dgm:prSet presAssocID="{7FB883C9-74B5-428A-8A86-58187622A330}" presName="parentText" presStyleLbl="node1" presStyleIdx="4" presStyleCnt="7" custScaleY="180514">
        <dgm:presLayoutVars>
          <dgm:chMax val="0"/>
          <dgm:bulletEnabled val="1"/>
        </dgm:presLayoutVars>
      </dgm:prSet>
      <dgm:spPr/>
    </dgm:pt>
    <dgm:pt modelId="{3BEEFCD0-BF42-416A-8DCB-5C63D5A180D3}" type="pres">
      <dgm:prSet presAssocID="{DE6D6802-A788-4974-A2D4-08D150F06B26}" presName="spacer" presStyleCnt="0"/>
      <dgm:spPr/>
    </dgm:pt>
    <dgm:pt modelId="{1310C58C-6492-498D-A94A-B1DB1DEF2B9F}" type="pres">
      <dgm:prSet presAssocID="{32CD2435-C97A-4FE3-B07D-4699AA64A42F}" presName="parentText" presStyleLbl="node1" presStyleIdx="5" presStyleCnt="7" custScaleY="157582">
        <dgm:presLayoutVars>
          <dgm:chMax val="0"/>
          <dgm:bulletEnabled val="1"/>
        </dgm:presLayoutVars>
      </dgm:prSet>
      <dgm:spPr/>
    </dgm:pt>
    <dgm:pt modelId="{3259105A-79E8-42EA-80F9-002F9199BF91}" type="pres">
      <dgm:prSet presAssocID="{2DF92C4A-FF98-4195-A673-6F9DFBCAC12F}" presName="spacer" presStyleCnt="0"/>
      <dgm:spPr/>
    </dgm:pt>
    <dgm:pt modelId="{FD83EFFC-5D5A-41A7-A32A-3C15617C5645}" type="pres">
      <dgm:prSet presAssocID="{F9EA3CEF-2243-4C22-B40D-BCD429FB3A83}" presName="parentText" presStyleLbl="node1" presStyleIdx="6" presStyleCnt="7" custScaleY="199267">
        <dgm:presLayoutVars>
          <dgm:chMax val="0"/>
          <dgm:bulletEnabled val="1"/>
        </dgm:presLayoutVars>
      </dgm:prSet>
      <dgm:spPr/>
    </dgm:pt>
  </dgm:ptLst>
  <dgm:cxnLst>
    <dgm:cxn modelId="{8F781E36-5D50-4838-AA8E-1F6F1CF6EBF4}" srcId="{F912BAC1-CBC4-4AE0-8981-22A4FBFB0E10}" destId="{32CD2435-C97A-4FE3-B07D-4699AA64A42F}" srcOrd="5" destOrd="0" parTransId="{764C2BD8-9262-4A76-AF67-8A6AD8DCF8AB}" sibTransId="{2DF92C4A-FF98-4195-A673-6F9DFBCAC12F}"/>
    <dgm:cxn modelId="{1A7A3F37-FB3D-4671-9712-4C0B1CC46B23}" type="presOf" srcId="{4BC88C54-ADC7-45E4-802A-B535FE9DBFEF}" destId="{260FF49F-4C92-4000-8E95-B72484AE1B01}" srcOrd="0" destOrd="0" presId="urn:microsoft.com/office/officeart/2005/8/layout/vList2"/>
    <dgm:cxn modelId="{A5830664-7623-4250-93A4-9E2D99AC2C27}" type="presOf" srcId="{F912BAC1-CBC4-4AE0-8981-22A4FBFB0E10}" destId="{5C6DDFD5-082D-475D-AFDB-46AE931AABDD}" srcOrd="0" destOrd="0" presId="urn:microsoft.com/office/officeart/2005/8/layout/vList2"/>
    <dgm:cxn modelId="{1D7C6347-5266-4E48-B12A-9079411DC2E2}" srcId="{F912BAC1-CBC4-4AE0-8981-22A4FBFB0E10}" destId="{F9EA3CEF-2243-4C22-B40D-BCD429FB3A83}" srcOrd="6" destOrd="0" parTransId="{26209BC0-DCF6-46A7-AE59-E6320488187B}" sibTransId="{81A1952B-CE01-4D08-B18F-6221B7149EBB}"/>
    <dgm:cxn modelId="{2451B367-FE2F-40C9-A7CD-9D1BC05B6C0C}" srcId="{F912BAC1-CBC4-4AE0-8981-22A4FBFB0E10}" destId="{EF43968E-FB64-4159-A64D-4514210233D5}" srcOrd="3" destOrd="0" parTransId="{8E79241A-9614-4CBE-9ED2-392C3AAF0E5C}" sibTransId="{E1D153C8-31D4-49A7-A3C1-9C3DFFCB18A1}"/>
    <dgm:cxn modelId="{9DC4D853-5333-4CD3-820E-EB3D8B226784}" type="presOf" srcId="{32CD2435-C97A-4FE3-B07D-4699AA64A42F}" destId="{1310C58C-6492-498D-A94A-B1DB1DEF2B9F}" srcOrd="0" destOrd="0" presId="urn:microsoft.com/office/officeart/2005/8/layout/vList2"/>
    <dgm:cxn modelId="{FD368E55-FB31-41A8-91F9-DD4F5234EC68}" type="presOf" srcId="{F9EA3CEF-2243-4C22-B40D-BCD429FB3A83}" destId="{FD83EFFC-5D5A-41A7-A32A-3C15617C5645}" srcOrd="0" destOrd="0" presId="urn:microsoft.com/office/officeart/2005/8/layout/vList2"/>
    <dgm:cxn modelId="{AFFBD05A-2B53-40D6-9B2F-7675A5F77071}" type="presOf" srcId="{862D8D7A-DF8B-4E2C-AEDF-A26D0380ECA2}" destId="{10A337A4-BFCE-4341-90B6-74E01275B801}" srcOrd="0" destOrd="0" presId="urn:microsoft.com/office/officeart/2005/8/layout/vList2"/>
    <dgm:cxn modelId="{D0BDAC95-4453-4F62-8B66-D25BA4D356FE}" type="presOf" srcId="{7FB883C9-74B5-428A-8A86-58187622A330}" destId="{F7582F0F-E3A8-4355-855B-B3D13A16A264}" srcOrd="0" destOrd="0" presId="urn:microsoft.com/office/officeart/2005/8/layout/vList2"/>
    <dgm:cxn modelId="{CA6C0398-6004-4911-914B-AEFDF77564B9}" srcId="{F912BAC1-CBC4-4AE0-8981-22A4FBFB0E10}" destId="{4BC88C54-ADC7-45E4-802A-B535FE9DBFEF}" srcOrd="1" destOrd="0" parTransId="{FA5A0236-0FCA-4F40-A2CD-1B57B86C1CD2}" sibTransId="{DE344423-AD89-4FD8-8256-6A3B8A3B279B}"/>
    <dgm:cxn modelId="{F1F9BDA4-452A-46A0-89DA-24EB9A2C2319}" srcId="{F912BAC1-CBC4-4AE0-8981-22A4FBFB0E10}" destId="{7FB883C9-74B5-428A-8A86-58187622A330}" srcOrd="4" destOrd="0" parTransId="{E67174AD-46D3-4F5B-95EC-BC426A22CDD0}" sibTransId="{DE6D6802-A788-4974-A2D4-08D150F06B26}"/>
    <dgm:cxn modelId="{3A77F3A5-6B1A-44E0-9740-D5AEC187D61D}" srcId="{F912BAC1-CBC4-4AE0-8981-22A4FBFB0E10}" destId="{862D8D7A-DF8B-4E2C-AEDF-A26D0380ECA2}" srcOrd="0" destOrd="0" parTransId="{8CA8C804-E895-467C-AC65-2CEE68BAE8F2}" sibTransId="{37874497-8694-4196-A81F-D9ED3AB9AC1B}"/>
    <dgm:cxn modelId="{BA358BA7-6264-4BDB-AC3D-96EF9B218E09}" type="presOf" srcId="{9E3BA112-B2B9-4B3F-84A1-1C2EF2D94922}" destId="{13EAE263-25DB-419C-932A-28A8E9A0C0F2}" srcOrd="0" destOrd="0" presId="urn:microsoft.com/office/officeart/2005/8/layout/vList2"/>
    <dgm:cxn modelId="{9EDA81D7-7245-41D6-83E1-9426206F05DF}" srcId="{F912BAC1-CBC4-4AE0-8981-22A4FBFB0E10}" destId="{9E3BA112-B2B9-4B3F-84A1-1C2EF2D94922}" srcOrd="2" destOrd="0" parTransId="{CF9C4A35-FEC2-4067-8EC3-11AAA1B42380}" sibTransId="{BB8451E1-FF76-4452-A611-E4A14A5758A2}"/>
    <dgm:cxn modelId="{3991E8D7-A411-4064-8250-9BAD34B729A6}" type="presOf" srcId="{EF43968E-FB64-4159-A64D-4514210233D5}" destId="{66852A71-2B76-44BC-809D-ABFC2BCCFC3E}" srcOrd="0" destOrd="0" presId="urn:microsoft.com/office/officeart/2005/8/layout/vList2"/>
    <dgm:cxn modelId="{ABF98EB2-6525-4860-A940-27F746310758}" type="presParOf" srcId="{5C6DDFD5-082D-475D-AFDB-46AE931AABDD}" destId="{10A337A4-BFCE-4341-90B6-74E01275B801}" srcOrd="0" destOrd="0" presId="urn:microsoft.com/office/officeart/2005/8/layout/vList2"/>
    <dgm:cxn modelId="{F118FB83-312D-4EF3-B78A-7D2F6167D170}" type="presParOf" srcId="{5C6DDFD5-082D-475D-AFDB-46AE931AABDD}" destId="{E8DDB21D-B9E4-4A4D-8980-E3A3E60AA3BF}" srcOrd="1" destOrd="0" presId="urn:microsoft.com/office/officeart/2005/8/layout/vList2"/>
    <dgm:cxn modelId="{220734AB-F595-4FF7-9F8D-AA6BD25D2A0B}" type="presParOf" srcId="{5C6DDFD5-082D-475D-AFDB-46AE931AABDD}" destId="{260FF49F-4C92-4000-8E95-B72484AE1B01}" srcOrd="2" destOrd="0" presId="urn:microsoft.com/office/officeart/2005/8/layout/vList2"/>
    <dgm:cxn modelId="{E1456CCE-6CFD-4CC4-AA03-0288C86F77C6}" type="presParOf" srcId="{5C6DDFD5-082D-475D-AFDB-46AE931AABDD}" destId="{9304B550-7624-4964-A264-99D1FBD9286F}" srcOrd="3" destOrd="0" presId="urn:microsoft.com/office/officeart/2005/8/layout/vList2"/>
    <dgm:cxn modelId="{A7BE4B6A-78DE-4469-AA58-59497FA9EDA6}" type="presParOf" srcId="{5C6DDFD5-082D-475D-AFDB-46AE931AABDD}" destId="{13EAE263-25DB-419C-932A-28A8E9A0C0F2}" srcOrd="4" destOrd="0" presId="urn:microsoft.com/office/officeart/2005/8/layout/vList2"/>
    <dgm:cxn modelId="{84CE5E5A-3992-4C67-81CF-447F1D79F75D}" type="presParOf" srcId="{5C6DDFD5-082D-475D-AFDB-46AE931AABDD}" destId="{0E88614A-498D-46AD-B56D-B9AC313EABC6}" srcOrd="5" destOrd="0" presId="urn:microsoft.com/office/officeart/2005/8/layout/vList2"/>
    <dgm:cxn modelId="{3750955E-72C4-4E16-AA54-CDAD7C51D2C9}" type="presParOf" srcId="{5C6DDFD5-082D-475D-AFDB-46AE931AABDD}" destId="{66852A71-2B76-44BC-809D-ABFC2BCCFC3E}" srcOrd="6" destOrd="0" presId="urn:microsoft.com/office/officeart/2005/8/layout/vList2"/>
    <dgm:cxn modelId="{31AD0986-259C-4401-B697-8F4D59F28470}" type="presParOf" srcId="{5C6DDFD5-082D-475D-AFDB-46AE931AABDD}" destId="{D02B645A-0105-44CF-A28F-30AC2D5C68CB}" srcOrd="7" destOrd="0" presId="urn:microsoft.com/office/officeart/2005/8/layout/vList2"/>
    <dgm:cxn modelId="{C3B6F0F1-0316-4016-9530-ADE89E2CA803}" type="presParOf" srcId="{5C6DDFD5-082D-475D-AFDB-46AE931AABDD}" destId="{F7582F0F-E3A8-4355-855B-B3D13A16A264}" srcOrd="8" destOrd="0" presId="urn:microsoft.com/office/officeart/2005/8/layout/vList2"/>
    <dgm:cxn modelId="{6331923B-88B2-43CB-BDA3-0F0B6886D3E4}" type="presParOf" srcId="{5C6DDFD5-082D-475D-AFDB-46AE931AABDD}" destId="{3BEEFCD0-BF42-416A-8DCB-5C63D5A180D3}" srcOrd="9" destOrd="0" presId="urn:microsoft.com/office/officeart/2005/8/layout/vList2"/>
    <dgm:cxn modelId="{ED555F47-A8F5-40FA-A87C-145A4F707F5B}" type="presParOf" srcId="{5C6DDFD5-082D-475D-AFDB-46AE931AABDD}" destId="{1310C58C-6492-498D-A94A-B1DB1DEF2B9F}" srcOrd="10" destOrd="0" presId="urn:microsoft.com/office/officeart/2005/8/layout/vList2"/>
    <dgm:cxn modelId="{7FEC7AB2-A4D7-4E37-A05A-B57518601253}" type="presParOf" srcId="{5C6DDFD5-082D-475D-AFDB-46AE931AABDD}" destId="{3259105A-79E8-42EA-80F9-002F9199BF91}" srcOrd="11" destOrd="0" presId="urn:microsoft.com/office/officeart/2005/8/layout/vList2"/>
    <dgm:cxn modelId="{D5E02E53-D2C6-40E0-B836-2508FBC0F03B}" type="presParOf" srcId="{5C6DDFD5-082D-475D-AFDB-46AE931AABDD}" destId="{FD83EFFC-5D5A-41A7-A32A-3C15617C5645}"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484F51-B1A7-443D-9EE1-796D0B6503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5CAFD67-DB0B-45B5-8AD6-4176A6CB647C}">
      <dgm:prSet>
        <dgm:style>
          <a:lnRef idx="1">
            <a:schemeClr val="accent3"/>
          </a:lnRef>
          <a:fillRef idx="2">
            <a:schemeClr val="accent3"/>
          </a:fillRef>
          <a:effectRef idx="1">
            <a:schemeClr val="accent3"/>
          </a:effectRef>
          <a:fontRef idx="minor">
            <a:schemeClr val="dk1"/>
          </a:fontRef>
        </dgm:style>
      </dgm:prSet>
      <dgm:spPr/>
      <dgm:t>
        <a:bodyPr/>
        <a:lstStyle/>
        <a:p>
          <a:pPr rtl="0"/>
          <a:r>
            <a:rPr lang="kk-KZ" b="1" dirty="0">
              <a:solidFill>
                <a:schemeClr val="tx1"/>
              </a:solidFill>
              <a:latin typeface="Times New Roman" panose="02020603050405020304" pitchFamily="18" charset="0"/>
              <a:cs typeface="Times New Roman" panose="02020603050405020304" pitchFamily="18" charset="0"/>
            </a:rPr>
            <a:t>Коммерциялық құпияны қорғау кезеңдері</a:t>
          </a:r>
          <a:endParaRPr lang="ru-RU" dirty="0">
            <a:solidFill>
              <a:schemeClr val="tx1"/>
            </a:solidFill>
            <a:latin typeface="Times New Roman" panose="02020603050405020304" pitchFamily="18" charset="0"/>
            <a:cs typeface="Times New Roman" panose="02020603050405020304" pitchFamily="18" charset="0"/>
          </a:endParaRPr>
        </a:p>
      </dgm:t>
    </dgm:pt>
    <dgm:pt modelId="{B501497C-B582-448F-A760-CEDDF1304DC7}" type="parTrans" cxnId="{80BD47FF-FDF2-4A44-98FD-A86FE00A6ED5}">
      <dgm:prSet/>
      <dgm:spPr/>
      <dgm:t>
        <a:bodyPr/>
        <a:lstStyle/>
        <a:p>
          <a:endParaRPr lang="ru-RU">
            <a:latin typeface="Times New Roman" panose="02020603050405020304" pitchFamily="18" charset="0"/>
            <a:cs typeface="Times New Roman" panose="02020603050405020304" pitchFamily="18" charset="0"/>
          </a:endParaRPr>
        </a:p>
      </dgm:t>
    </dgm:pt>
    <dgm:pt modelId="{CA7E5DD6-1181-4B97-BFCF-0F6178108321}" type="sibTrans" cxnId="{80BD47FF-FDF2-4A44-98FD-A86FE00A6ED5}">
      <dgm:prSet/>
      <dgm:spPr/>
      <dgm:t>
        <a:bodyPr/>
        <a:lstStyle/>
        <a:p>
          <a:endParaRPr lang="ru-RU">
            <a:latin typeface="Times New Roman" panose="02020603050405020304" pitchFamily="18" charset="0"/>
            <a:cs typeface="Times New Roman" panose="02020603050405020304" pitchFamily="18" charset="0"/>
          </a:endParaRPr>
        </a:p>
      </dgm:t>
    </dgm:pt>
    <dgm:pt modelId="{0014FC8D-5A80-4BAA-9964-EE1509B5E517}" type="pres">
      <dgm:prSet presAssocID="{81484F51-B1A7-443D-9EE1-796D0B6503C7}" presName="linear" presStyleCnt="0">
        <dgm:presLayoutVars>
          <dgm:animLvl val="lvl"/>
          <dgm:resizeHandles val="exact"/>
        </dgm:presLayoutVars>
      </dgm:prSet>
      <dgm:spPr/>
    </dgm:pt>
    <dgm:pt modelId="{F1A202EF-1A51-4625-B732-979515B93A44}" type="pres">
      <dgm:prSet presAssocID="{F5CAFD67-DB0B-45B5-8AD6-4176A6CB647C}" presName="parentText" presStyleLbl="node1" presStyleIdx="0" presStyleCnt="1">
        <dgm:presLayoutVars>
          <dgm:chMax val="0"/>
          <dgm:bulletEnabled val="1"/>
        </dgm:presLayoutVars>
      </dgm:prSet>
      <dgm:spPr/>
    </dgm:pt>
  </dgm:ptLst>
  <dgm:cxnLst>
    <dgm:cxn modelId="{5D348DB7-155F-40B0-A9A0-606E07F4F1B0}" type="presOf" srcId="{81484F51-B1A7-443D-9EE1-796D0B6503C7}" destId="{0014FC8D-5A80-4BAA-9964-EE1509B5E517}" srcOrd="0" destOrd="0" presId="urn:microsoft.com/office/officeart/2005/8/layout/vList2"/>
    <dgm:cxn modelId="{111523E7-73D0-4469-A8DE-4EF11CE71F83}" type="presOf" srcId="{F5CAFD67-DB0B-45B5-8AD6-4176A6CB647C}" destId="{F1A202EF-1A51-4625-B732-979515B93A44}" srcOrd="0" destOrd="0" presId="urn:microsoft.com/office/officeart/2005/8/layout/vList2"/>
    <dgm:cxn modelId="{80BD47FF-FDF2-4A44-98FD-A86FE00A6ED5}" srcId="{81484F51-B1A7-443D-9EE1-796D0B6503C7}" destId="{F5CAFD67-DB0B-45B5-8AD6-4176A6CB647C}" srcOrd="0" destOrd="0" parTransId="{B501497C-B582-448F-A760-CEDDF1304DC7}" sibTransId="{CA7E5DD6-1181-4B97-BFCF-0F6178108321}"/>
    <dgm:cxn modelId="{9E5F41DA-3323-438C-83F2-E05C0D515CF2}" type="presParOf" srcId="{0014FC8D-5A80-4BAA-9964-EE1509B5E517}" destId="{F1A202EF-1A51-4625-B732-979515B93A4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C19E55-7CEB-4370-AC06-F8E248A71951}"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ru-RU"/>
        </a:p>
      </dgm:t>
    </dgm:pt>
    <dgm:pt modelId="{36CA1E26-F944-4247-9404-B5143954B7C3}">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solidFill>
                <a:schemeClr val="tx1"/>
              </a:solidFill>
              <a:latin typeface="Times New Roman" panose="02020603050405020304" pitchFamily="18" charset="0"/>
              <a:cs typeface="Times New Roman" panose="02020603050405020304" pitchFamily="18" charset="0"/>
            </a:rPr>
            <a:t>Коммерциялық құпияны әлеуетті түрде құрайтын мәліметтерді кешенді түрде талдау.</a:t>
          </a:r>
          <a:endParaRPr lang="ru-RU" dirty="0">
            <a:solidFill>
              <a:schemeClr val="tx1"/>
            </a:solidFill>
            <a:latin typeface="Times New Roman" panose="02020603050405020304" pitchFamily="18" charset="0"/>
            <a:cs typeface="Times New Roman" panose="02020603050405020304" pitchFamily="18" charset="0"/>
          </a:endParaRPr>
        </a:p>
      </dgm:t>
    </dgm:pt>
    <dgm:pt modelId="{0298A954-BF91-44D5-8447-6E62E40A11F8}" type="parTrans" cxnId="{2923FAF9-5A29-452E-861A-DCDEA21D045C}">
      <dgm:prSet/>
      <dgm:spPr/>
      <dgm:t>
        <a:bodyPr/>
        <a:lstStyle/>
        <a:p>
          <a:endParaRPr lang="ru-RU">
            <a:latin typeface="Times New Roman" panose="02020603050405020304" pitchFamily="18" charset="0"/>
            <a:cs typeface="Times New Roman" panose="02020603050405020304" pitchFamily="18" charset="0"/>
          </a:endParaRPr>
        </a:p>
      </dgm:t>
    </dgm:pt>
    <dgm:pt modelId="{2848DAD4-59B1-4C96-8762-7036D53951DD}" type="sibTrans" cxnId="{2923FAF9-5A29-452E-861A-DCDEA21D045C}">
      <dgm:prSet/>
      <dgm:spPr/>
      <dgm:t>
        <a:bodyPr/>
        <a:lstStyle/>
        <a:p>
          <a:endParaRPr lang="ru-RU">
            <a:latin typeface="Times New Roman" panose="02020603050405020304" pitchFamily="18" charset="0"/>
            <a:cs typeface="Times New Roman" panose="02020603050405020304" pitchFamily="18" charset="0"/>
          </a:endParaRPr>
        </a:p>
      </dgm:t>
    </dgm:pt>
    <dgm:pt modelId="{6CE37B7E-ECB4-4815-95E9-7F29EE403DF0}">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solidFill>
                <a:schemeClr val="tx1"/>
              </a:solidFill>
              <a:latin typeface="Times New Roman" panose="02020603050405020304" pitchFamily="18" charset="0"/>
              <a:cs typeface="Times New Roman" panose="02020603050405020304" pitchFamily="18" charset="0"/>
            </a:rPr>
            <a:t>Коммерциялық құпияны құрайтын ақпараттар тізбесін жасау.</a:t>
          </a:r>
          <a:endParaRPr lang="ru-RU" dirty="0">
            <a:solidFill>
              <a:schemeClr val="tx1"/>
            </a:solidFill>
            <a:latin typeface="Times New Roman" panose="02020603050405020304" pitchFamily="18" charset="0"/>
            <a:cs typeface="Times New Roman" panose="02020603050405020304" pitchFamily="18" charset="0"/>
          </a:endParaRPr>
        </a:p>
      </dgm:t>
    </dgm:pt>
    <dgm:pt modelId="{3B5DEE15-53D7-4F60-84FF-9F4EF63B0E43}" type="parTrans" cxnId="{C97D72D9-27CC-4232-80B0-D8BE103392BB}">
      <dgm:prSet/>
      <dgm:spPr/>
      <dgm:t>
        <a:bodyPr/>
        <a:lstStyle/>
        <a:p>
          <a:endParaRPr lang="ru-RU">
            <a:latin typeface="Times New Roman" panose="02020603050405020304" pitchFamily="18" charset="0"/>
            <a:cs typeface="Times New Roman" panose="02020603050405020304" pitchFamily="18" charset="0"/>
          </a:endParaRPr>
        </a:p>
      </dgm:t>
    </dgm:pt>
    <dgm:pt modelId="{28333992-94D4-4590-8DD8-CE63CA03A7A5}" type="sibTrans" cxnId="{C97D72D9-27CC-4232-80B0-D8BE103392BB}">
      <dgm:prSet/>
      <dgm:spPr/>
      <dgm:t>
        <a:bodyPr/>
        <a:lstStyle/>
        <a:p>
          <a:endParaRPr lang="ru-RU">
            <a:latin typeface="Times New Roman" panose="02020603050405020304" pitchFamily="18" charset="0"/>
            <a:cs typeface="Times New Roman" panose="02020603050405020304" pitchFamily="18" charset="0"/>
          </a:endParaRPr>
        </a:p>
      </dgm:t>
    </dgm:pt>
    <dgm:pt modelId="{99F5105D-FCF3-4D69-924F-B9408C3451A9}">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solidFill>
                <a:schemeClr val="tx1"/>
              </a:solidFill>
              <a:latin typeface="Times New Roman" panose="02020603050405020304" pitchFamily="18" charset="0"/>
              <a:cs typeface="Times New Roman" panose="02020603050405020304" pitchFamily="18" charset="0"/>
            </a:rPr>
            <a:t>Коммерциялық құпияны орналастыру орнын анықтау.</a:t>
          </a:r>
          <a:endParaRPr lang="ru-RU" dirty="0">
            <a:solidFill>
              <a:schemeClr val="tx1"/>
            </a:solidFill>
            <a:latin typeface="Times New Roman" panose="02020603050405020304" pitchFamily="18" charset="0"/>
            <a:cs typeface="Times New Roman" panose="02020603050405020304" pitchFamily="18" charset="0"/>
          </a:endParaRPr>
        </a:p>
      </dgm:t>
    </dgm:pt>
    <dgm:pt modelId="{E0E11D9B-BB1A-4105-A613-BAEDD56501C8}" type="parTrans" cxnId="{71287568-95AF-477F-8203-CDD4B123C3C8}">
      <dgm:prSet/>
      <dgm:spPr/>
      <dgm:t>
        <a:bodyPr/>
        <a:lstStyle/>
        <a:p>
          <a:endParaRPr lang="ru-RU">
            <a:latin typeface="Times New Roman" panose="02020603050405020304" pitchFamily="18" charset="0"/>
            <a:cs typeface="Times New Roman" panose="02020603050405020304" pitchFamily="18" charset="0"/>
          </a:endParaRPr>
        </a:p>
      </dgm:t>
    </dgm:pt>
    <dgm:pt modelId="{19D9FB7A-6165-4C16-AA79-A37C1D1ADC06}" type="sibTrans" cxnId="{71287568-95AF-477F-8203-CDD4B123C3C8}">
      <dgm:prSet/>
      <dgm:spPr/>
      <dgm:t>
        <a:bodyPr/>
        <a:lstStyle/>
        <a:p>
          <a:endParaRPr lang="ru-RU">
            <a:latin typeface="Times New Roman" panose="02020603050405020304" pitchFamily="18" charset="0"/>
            <a:cs typeface="Times New Roman" panose="02020603050405020304" pitchFamily="18" charset="0"/>
          </a:endParaRPr>
        </a:p>
      </dgm:t>
    </dgm:pt>
    <dgm:pt modelId="{19394C73-E089-4532-86F2-D509AFD97BDB}">
      <dgm:prSet>
        <dgm:style>
          <a:lnRef idx="1">
            <a:schemeClr val="accent3"/>
          </a:lnRef>
          <a:fillRef idx="2">
            <a:schemeClr val="accent3"/>
          </a:fillRef>
          <a:effectRef idx="1">
            <a:schemeClr val="accent3"/>
          </a:effectRef>
          <a:fontRef idx="minor">
            <a:schemeClr val="dk1"/>
          </a:fontRef>
        </dgm:style>
      </dgm:prSet>
      <dgm:spPr/>
      <dgm:t>
        <a:bodyPr/>
        <a:lstStyle/>
        <a:p>
          <a:pPr rtl="0"/>
          <a:r>
            <a:rPr lang="kk-KZ" dirty="0">
              <a:solidFill>
                <a:schemeClr val="tx1"/>
              </a:solidFill>
              <a:latin typeface="Times New Roman" panose="02020603050405020304" pitchFamily="18" charset="0"/>
              <a:cs typeface="Times New Roman" panose="02020603050405020304" pitchFamily="18" charset="0"/>
            </a:rPr>
            <a:t>Коммерциялық құпияны қорғау жолдарын анықтау.</a:t>
          </a:r>
          <a:endParaRPr lang="ru-RU" dirty="0">
            <a:solidFill>
              <a:schemeClr val="tx1"/>
            </a:solidFill>
            <a:latin typeface="Times New Roman" panose="02020603050405020304" pitchFamily="18" charset="0"/>
            <a:cs typeface="Times New Roman" panose="02020603050405020304" pitchFamily="18" charset="0"/>
          </a:endParaRPr>
        </a:p>
      </dgm:t>
    </dgm:pt>
    <dgm:pt modelId="{96B5A08A-E5FC-4ED8-86A4-22908129D811}" type="parTrans" cxnId="{84926165-2B6B-4FD7-AF84-63910F358F3E}">
      <dgm:prSet/>
      <dgm:spPr/>
      <dgm:t>
        <a:bodyPr/>
        <a:lstStyle/>
        <a:p>
          <a:endParaRPr lang="ru-RU">
            <a:latin typeface="Times New Roman" panose="02020603050405020304" pitchFamily="18" charset="0"/>
            <a:cs typeface="Times New Roman" panose="02020603050405020304" pitchFamily="18" charset="0"/>
          </a:endParaRPr>
        </a:p>
      </dgm:t>
    </dgm:pt>
    <dgm:pt modelId="{941396E8-9B0B-499B-9324-EE3BB7A30935}" type="sibTrans" cxnId="{84926165-2B6B-4FD7-AF84-63910F358F3E}">
      <dgm:prSet/>
      <dgm:spPr/>
      <dgm:t>
        <a:bodyPr/>
        <a:lstStyle/>
        <a:p>
          <a:endParaRPr lang="ru-RU">
            <a:latin typeface="Times New Roman" panose="02020603050405020304" pitchFamily="18" charset="0"/>
            <a:cs typeface="Times New Roman" panose="02020603050405020304" pitchFamily="18" charset="0"/>
          </a:endParaRPr>
        </a:p>
      </dgm:t>
    </dgm:pt>
    <dgm:pt modelId="{4DBB2771-289E-4463-A554-455B4696939E}" type="pres">
      <dgm:prSet presAssocID="{5DC19E55-7CEB-4370-AC06-F8E248A71951}" presName="CompostProcess" presStyleCnt="0">
        <dgm:presLayoutVars>
          <dgm:dir/>
          <dgm:resizeHandles val="exact"/>
        </dgm:presLayoutVars>
      </dgm:prSet>
      <dgm:spPr/>
    </dgm:pt>
    <dgm:pt modelId="{D072DBFA-5F1C-4021-A406-6B04355CC689}" type="pres">
      <dgm:prSet presAssocID="{5DC19E55-7CEB-4370-AC06-F8E248A71951}" presName="arrow" presStyleLbl="bgShp" presStyleIdx="0" presStyleCnt="1"/>
      <dgm:spPr/>
    </dgm:pt>
    <dgm:pt modelId="{2C346F65-9326-46CC-B847-A1F5D4E0DA6C}" type="pres">
      <dgm:prSet presAssocID="{5DC19E55-7CEB-4370-AC06-F8E248A71951}" presName="linearProcess" presStyleCnt="0"/>
      <dgm:spPr/>
    </dgm:pt>
    <dgm:pt modelId="{7E0489A6-9E5E-4D49-AB2B-02BD0D9422F5}" type="pres">
      <dgm:prSet presAssocID="{36CA1E26-F944-4247-9404-B5143954B7C3}" presName="textNode" presStyleLbl="node1" presStyleIdx="0" presStyleCnt="4" custScaleX="105504" custScaleY="171287">
        <dgm:presLayoutVars>
          <dgm:bulletEnabled val="1"/>
        </dgm:presLayoutVars>
      </dgm:prSet>
      <dgm:spPr/>
    </dgm:pt>
    <dgm:pt modelId="{3FC4E39A-9F12-4427-A2F2-78537DC39C26}" type="pres">
      <dgm:prSet presAssocID="{2848DAD4-59B1-4C96-8762-7036D53951DD}" presName="sibTrans" presStyleCnt="0"/>
      <dgm:spPr/>
    </dgm:pt>
    <dgm:pt modelId="{89940219-DFF2-4DD0-BC67-6B8336F8A2A5}" type="pres">
      <dgm:prSet presAssocID="{6CE37B7E-ECB4-4815-95E9-7F29EE403DF0}" presName="textNode" presStyleLbl="node1" presStyleIdx="1" presStyleCnt="4" custScaleY="167717">
        <dgm:presLayoutVars>
          <dgm:bulletEnabled val="1"/>
        </dgm:presLayoutVars>
      </dgm:prSet>
      <dgm:spPr/>
    </dgm:pt>
    <dgm:pt modelId="{61D9B34C-EBC4-4D10-8411-F0A4C30E36CC}" type="pres">
      <dgm:prSet presAssocID="{28333992-94D4-4590-8DD8-CE63CA03A7A5}" presName="sibTrans" presStyleCnt="0"/>
      <dgm:spPr/>
    </dgm:pt>
    <dgm:pt modelId="{E9180CB7-34DE-4ECE-A272-26EB123EE25B}" type="pres">
      <dgm:prSet presAssocID="{99F5105D-FCF3-4D69-924F-B9408C3451A9}" presName="textNode" presStyleLbl="node1" presStyleIdx="2" presStyleCnt="4" custScaleY="171287">
        <dgm:presLayoutVars>
          <dgm:bulletEnabled val="1"/>
        </dgm:presLayoutVars>
      </dgm:prSet>
      <dgm:spPr/>
    </dgm:pt>
    <dgm:pt modelId="{5B534920-401E-46BD-BF9F-92E9187FA284}" type="pres">
      <dgm:prSet presAssocID="{19D9FB7A-6165-4C16-AA79-A37C1D1ADC06}" presName="sibTrans" presStyleCnt="0"/>
      <dgm:spPr/>
    </dgm:pt>
    <dgm:pt modelId="{06832D15-B645-42FF-B6A2-A3B5EAA637B7}" type="pres">
      <dgm:prSet presAssocID="{19394C73-E089-4532-86F2-D509AFD97BDB}" presName="textNode" presStyleLbl="node1" presStyleIdx="3" presStyleCnt="4" custScaleY="153439">
        <dgm:presLayoutVars>
          <dgm:bulletEnabled val="1"/>
        </dgm:presLayoutVars>
      </dgm:prSet>
      <dgm:spPr/>
    </dgm:pt>
  </dgm:ptLst>
  <dgm:cxnLst>
    <dgm:cxn modelId="{FF143329-D23E-4A03-9ED0-3A7EE3E387AD}" type="presOf" srcId="{19394C73-E089-4532-86F2-D509AFD97BDB}" destId="{06832D15-B645-42FF-B6A2-A3B5EAA637B7}" srcOrd="0" destOrd="0" presId="urn:microsoft.com/office/officeart/2005/8/layout/hProcess9"/>
    <dgm:cxn modelId="{6320C95C-609A-4AA2-8B0F-988DD65A4B78}" type="presOf" srcId="{99F5105D-FCF3-4D69-924F-B9408C3451A9}" destId="{E9180CB7-34DE-4ECE-A272-26EB123EE25B}" srcOrd="0" destOrd="0" presId="urn:microsoft.com/office/officeart/2005/8/layout/hProcess9"/>
    <dgm:cxn modelId="{84926165-2B6B-4FD7-AF84-63910F358F3E}" srcId="{5DC19E55-7CEB-4370-AC06-F8E248A71951}" destId="{19394C73-E089-4532-86F2-D509AFD97BDB}" srcOrd="3" destOrd="0" parTransId="{96B5A08A-E5FC-4ED8-86A4-22908129D811}" sibTransId="{941396E8-9B0B-499B-9324-EE3BB7A30935}"/>
    <dgm:cxn modelId="{132A7267-0593-4A9A-8426-836EC03A818B}" type="presOf" srcId="{6CE37B7E-ECB4-4815-95E9-7F29EE403DF0}" destId="{89940219-DFF2-4DD0-BC67-6B8336F8A2A5}" srcOrd="0" destOrd="0" presId="urn:microsoft.com/office/officeart/2005/8/layout/hProcess9"/>
    <dgm:cxn modelId="{71287568-95AF-477F-8203-CDD4B123C3C8}" srcId="{5DC19E55-7CEB-4370-AC06-F8E248A71951}" destId="{99F5105D-FCF3-4D69-924F-B9408C3451A9}" srcOrd="2" destOrd="0" parTransId="{E0E11D9B-BB1A-4105-A613-BAEDD56501C8}" sibTransId="{19D9FB7A-6165-4C16-AA79-A37C1D1ADC06}"/>
    <dgm:cxn modelId="{A7AE1FC8-D283-458C-98E3-4DB7C9195ADF}" type="presOf" srcId="{5DC19E55-7CEB-4370-AC06-F8E248A71951}" destId="{4DBB2771-289E-4463-A554-455B4696939E}" srcOrd="0" destOrd="0" presId="urn:microsoft.com/office/officeart/2005/8/layout/hProcess9"/>
    <dgm:cxn modelId="{C97D72D9-27CC-4232-80B0-D8BE103392BB}" srcId="{5DC19E55-7CEB-4370-AC06-F8E248A71951}" destId="{6CE37B7E-ECB4-4815-95E9-7F29EE403DF0}" srcOrd="1" destOrd="0" parTransId="{3B5DEE15-53D7-4F60-84FF-9F4EF63B0E43}" sibTransId="{28333992-94D4-4590-8DD8-CE63CA03A7A5}"/>
    <dgm:cxn modelId="{DD2756EE-47F3-4707-8820-B06319CEFB59}" type="presOf" srcId="{36CA1E26-F944-4247-9404-B5143954B7C3}" destId="{7E0489A6-9E5E-4D49-AB2B-02BD0D9422F5}" srcOrd="0" destOrd="0" presId="urn:microsoft.com/office/officeart/2005/8/layout/hProcess9"/>
    <dgm:cxn modelId="{2923FAF9-5A29-452E-861A-DCDEA21D045C}" srcId="{5DC19E55-7CEB-4370-AC06-F8E248A71951}" destId="{36CA1E26-F944-4247-9404-B5143954B7C3}" srcOrd="0" destOrd="0" parTransId="{0298A954-BF91-44D5-8447-6E62E40A11F8}" sibTransId="{2848DAD4-59B1-4C96-8762-7036D53951DD}"/>
    <dgm:cxn modelId="{4F085B0A-EE87-4470-B206-2126C867599A}" type="presParOf" srcId="{4DBB2771-289E-4463-A554-455B4696939E}" destId="{D072DBFA-5F1C-4021-A406-6B04355CC689}" srcOrd="0" destOrd="0" presId="urn:microsoft.com/office/officeart/2005/8/layout/hProcess9"/>
    <dgm:cxn modelId="{3A9EFDBF-396E-4EBD-91A3-190906736497}" type="presParOf" srcId="{4DBB2771-289E-4463-A554-455B4696939E}" destId="{2C346F65-9326-46CC-B847-A1F5D4E0DA6C}" srcOrd="1" destOrd="0" presId="urn:microsoft.com/office/officeart/2005/8/layout/hProcess9"/>
    <dgm:cxn modelId="{7AAF327F-EE6B-412D-B924-856FC60440C8}" type="presParOf" srcId="{2C346F65-9326-46CC-B847-A1F5D4E0DA6C}" destId="{7E0489A6-9E5E-4D49-AB2B-02BD0D9422F5}" srcOrd="0" destOrd="0" presId="urn:microsoft.com/office/officeart/2005/8/layout/hProcess9"/>
    <dgm:cxn modelId="{9B335C9D-21F0-4308-9F54-3BCF36286938}" type="presParOf" srcId="{2C346F65-9326-46CC-B847-A1F5D4E0DA6C}" destId="{3FC4E39A-9F12-4427-A2F2-78537DC39C26}" srcOrd="1" destOrd="0" presId="urn:microsoft.com/office/officeart/2005/8/layout/hProcess9"/>
    <dgm:cxn modelId="{95233473-50EB-435D-841D-81085803BAE9}" type="presParOf" srcId="{2C346F65-9326-46CC-B847-A1F5D4E0DA6C}" destId="{89940219-DFF2-4DD0-BC67-6B8336F8A2A5}" srcOrd="2" destOrd="0" presId="urn:microsoft.com/office/officeart/2005/8/layout/hProcess9"/>
    <dgm:cxn modelId="{4B08ADBC-6470-4FA7-A08E-34CF4A835CE0}" type="presParOf" srcId="{2C346F65-9326-46CC-B847-A1F5D4E0DA6C}" destId="{61D9B34C-EBC4-4D10-8411-F0A4C30E36CC}" srcOrd="3" destOrd="0" presId="urn:microsoft.com/office/officeart/2005/8/layout/hProcess9"/>
    <dgm:cxn modelId="{2D63C62D-8C95-4027-8E05-4D901B5A0035}" type="presParOf" srcId="{2C346F65-9326-46CC-B847-A1F5D4E0DA6C}" destId="{E9180CB7-34DE-4ECE-A272-26EB123EE25B}" srcOrd="4" destOrd="0" presId="urn:microsoft.com/office/officeart/2005/8/layout/hProcess9"/>
    <dgm:cxn modelId="{A9C52308-1295-4C74-9013-4B38C42E0A10}" type="presParOf" srcId="{2C346F65-9326-46CC-B847-A1F5D4E0DA6C}" destId="{5B534920-401E-46BD-BF9F-92E9187FA284}" srcOrd="5" destOrd="0" presId="urn:microsoft.com/office/officeart/2005/8/layout/hProcess9"/>
    <dgm:cxn modelId="{53EA59C1-5435-4674-89C8-DDE986675DAF}" type="presParOf" srcId="{2C346F65-9326-46CC-B847-A1F5D4E0DA6C}" destId="{06832D15-B645-42FF-B6A2-A3B5EAA637B7}"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9B8179-AD3B-4E55-B671-9877A0C400B2}">
      <dsp:nvSpPr>
        <dsp:cNvPr id="0" name=""/>
        <dsp:cNvSpPr/>
      </dsp:nvSpPr>
      <dsp:spPr>
        <a:xfrm>
          <a:off x="0" y="-13855"/>
          <a:ext cx="840220" cy="840220"/>
        </a:xfrm>
        <a:prstGeom prst="pie">
          <a:avLst>
            <a:gd name="adj1" fmla="val 5400000"/>
            <a:gd name="adj2" fmla="val 16200000"/>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sp>
    <dsp:sp modelId="{EEF1D3BE-0BF3-41A5-BD3A-DB00A2127DCD}">
      <dsp:nvSpPr>
        <dsp:cNvPr id="0" name=""/>
        <dsp:cNvSpPr/>
      </dsp:nvSpPr>
      <dsp:spPr>
        <a:xfrm>
          <a:off x="420109" y="0"/>
          <a:ext cx="10095490" cy="840220"/>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ru-RU" sz="3900" b="1" kern="1200" dirty="0" err="1">
              <a:latin typeface="Times New Roman" panose="02020603050405020304" pitchFamily="18" charset="0"/>
              <a:cs typeface="Times New Roman" panose="02020603050405020304" pitchFamily="18" charset="0"/>
            </a:rPr>
            <a:t>Кәсіпкерлік</a:t>
          </a:r>
          <a:r>
            <a:rPr lang="ru-RU" sz="3900" b="1" kern="1200" dirty="0">
              <a:latin typeface="Times New Roman" panose="02020603050405020304" pitchFamily="18" charset="0"/>
              <a:cs typeface="Times New Roman" panose="02020603050405020304" pitchFamily="18" charset="0"/>
            </a:rPr>
            <a:t> </a:t>
          </a:r>
          <a:r>
            <a:rPr lang="ru-RU" sz="3900" b="1" kern="1200" dirty="0" err="1">
              <a:latin typeface="Times New Roman" panose="02020603050405020304" pitchFamily="18" charset="0"/>
              <a:cs typeface="Times New Roman" panose="02020603050405020304" pitchFamily="18" charset="0"/>
            </a:rPr>
            <a:t>құпияға</a:t>
          </a:r>
          <a:r>
            <a:rPr lang="ru-RU" sz="3900" b="1" kern="1200" dirty="0">
              <a:latin typeface="Times New Roman" panose="02020603050405020304" pitchFamily="18" charset="0"/>
              <a:cs typeface="Times New Roman" panose="02020603050405020304" pitchFamily="18" charset="0"/>
            </a:rPr>
            <a:t> </a:t>
          </a:r>
          <a:r>
            <a:rPr lang="ru-RU" sz="3900" b="1" kern="1200" dirty="0" err="1">
              <a:latin typeface="Times New Roman" panose="02020603050405020304" pitchFamily="18" charset="0"/>
              <a:cs typeface="Times New Roman" panose="02020603050405020304" pitchFamily="18" charset="0"/>
            </a:rPr>
            <a:t>қойылатын</a:t>
          </a:r>
          <a:r>
            <a:rPr lang="ru-RU" sz="3900" b="1" kern="1200" dirty="0">
              <a:latin typeface="Times New Roman" panose="02020603050405020304" pitchFamily="18" charset="0"/>
              <a:cs typeface="Times New Roman" panose="02020603050405020304" pitchFamily="18" charset="0"/>
            </a:rPr>
            <a:t> </a:t>
          </a:r>
          <a:r>
            <a:rPr lang="ru-RU" sz="3900" b="1" kern="1200" dirty="0" err="1">
              <a:latin typeface="Times New Roman" panose="02020603050405020304" pitchFamily="18" charset="0"/>
              <a:cs typeface="Times New Roman" panose="02020603050405020304" pitchFamily="18" charset="0"/>
            </a:rPr>
            <a:t>талаптар</a:t>
          </a:r>
          <a:endParaRPr lang="ru-RU" sz="3900" b="1" kern="1200" dirty="0">
            <a:latin typeface="Times New Roman" panose="02020603050405020304" pitchFamily="18" charset="0"/>
            <a:cs typeface="Times New Roman" panose="02020603050405020304" pitchFamily="18" charset="0"/>
          </a:endParaRPr>
        </a:p>
      </dsp:txBody>
      <dsp:txXfrm>
        <a:off x="420109" y="0"/>
        <a:ext cx="10095490" cy="840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B3F04-A2B1-43E9-A1BA-11816BABC845}">
      <dsp:nvSpPr>
        <dsp:cNvPr id="0" name=""/>
        <dsp:cNvSpPr/>
      </dsp:nvSpPr>
      <dsp:spPr>
        <a:xfrm>
          <a:off x="-5905792" y="-903784"/>
          <a:ext cx="7030732" cy="7030732"/>
        </a:xfrm>
        <a:prstGeom prst="blockArc">
          <a:avLst>
            <a:gd name="adj1" fmla="val 18900000"/>
            <a:gd name="adj2" fmla="val 2700000"/>
            <a:gd name="adj3" fmla="val 307"/>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B0CFC2-B5FD-4E17-AE7B-ED1B2ADCCE4E}">
      <dsp:nvSpPr>
        <dsp:cNvPr id="0" name=""/>
        <dsp:cNvSpPr/>
      </dsp:nvSpPr>
      <dsp:spPr>
        <a:xfrm>
          <a:off x="491652" y="326343"/>
          <a:ext cx="9950453" cy="65310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518402" tIns="50800" rIns="50800" bIns="50800" numCol="1" spcCol="1270" anchor="ctr"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Ашық түрде қолданылуы кәсіпорынға залал келтіреді</a:t>
          </a:r>
          <a:endParaRPr lang="ru-RU" sz="2000" kern="1200" dirty="0">
            <a:latin typeface="Times New Roman" panose="02020603050405020304" pitchFamily="18" charset="0"/>
            <a:cs typeface="Times New Roman" panose="02020603050405020304" pitchFamily="18" charset="0"/>
          </a:endParaRPr>
        </a:p>
      </dsp:txBody>
      <dsp:txXfrm>
        <a:off x="491652" y="326343"/>
        <a:ext cx="9950453" cy="653104"/>
      </dsp:txXfrm>
    </dsp:sp>
    <dsp:sp modelId="{305CA4E0-B9A5-42AF-812B-4BFC7CBC59CA}">
      <dsp:nvSpPr>
        <dsp:cNvPr id="0" name=""/>
        <dsp:cNvSpPr/>
      </dsp:nvSpPr>
      <dsp:spPr>
        <a:xfrm>
          <a:off x="83461" y="244705"/>
          <a:ext cx="816380" cy="81638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087AA9-3C43-4AD6-8310-EDC22343425A}">
      <dsp:nvSpPr>
        <dsp:cNvPr id="0" name=""/>
        <dsp:cNvSpPr/>
      </dsp:nvSpPr>
      <dsp:spPr>
        <a:xfrm>
          <a:off x="959647" y="1305686"/>
          <a:ext cx="9482458" cy="65310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518402" tIns="50800" rIns="50800" bIns="50800" numCol="1" spcCol="1270" anchor="ctr"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Ақпарат заңды негіздерде қалың жұртшылыққа жария етілмейді</a:t>
          </a:r>
          <a:endParaRPr lang="ru-RU" sz="2000" kern="1200" dirty="0">
            <a:latin typeface="Times New Roman" panose="02020603050405020304" pitchFamily="18" charset="0"/>
            <a:cs typeface="Times New Roman" panose="02020603050405020304" pitchFamily="18" charset="0"/>
          </a:endParaRPr>
        </a:p>
      </dsp:txBody>
      <dsp:txXfrm>
        <a:off x="959647" y="1305686"/>
        <a:ext cx="9482458" cy="653104"/>
      </dsp:txXfrm>
    </dsp:sp>
    <dsp:sp modelId="{88514478-6C4A-4570-9C9E-AE87E3441B5A}">
      <dsp:nvSpPr>
        <dsp:cNvPr id="0" name=""/>
        <dsp:cNvSpPr/>
      </dsp:nvSpPr>
      <dsp:spPr>
        <a:xfrm>
          <a:off x="551457" y="1224048"/>
          <a:ext cx="816380" cy="81638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5C6627-B8A3-42C6-A991-8F7E6CB2D907}">
      <dsp:nvSpPr>
        <dsp:cNvPr id="0" name=""/>
        <dsp:cNvSpPr/>
      </dsp:nvSpPr>
      <dsp:spPr>
        <a:xfrm>
          <a:off x="1103284" y="2285029"/>
          <a:ext cx="9338821" cy="65310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518402" tIns="50800" rIns="50800" bIns="50800" numCol="1" spcCol="1270" anchor="ctr"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Кәсіпорын өз мүддесі үшін құпиялылықты сақтау шараларын қолдана алады</a:t>
          </a:r>
          <a:endParaRPr lang="ru-RU" sz="2000" kern="1200" dirty="0">
            <a:latin typeface="Times New Roman" panose="02020603050405020304" pitchFamily="18" charset="0"/>
            <a:cs typeface="Times New Roman" panose="02020603050405020304" pitchFamily="18" charset="0"/>
          </a:endParaRPr>
        </a:p>
      </dsp:txBody>
      <dsp:txXfrm>
        <a:off x="1103284" y="2285029"/>
        <a:ext cx="9338821" cy="653104"/>
      </dsp:txXfrm>
    </dsp:sp>
    <dsp:sp modelId="{B5CDC1F5-2D94-4ED9-B3E9-41CF32A14B81}">
      <dsp:nvSpPr>
        <dsp:cNvPr id="0" name=""/>
        <dsp:cNvSpPr/>
      </dsp:nvSpPr>
      <dsp:spPr>
        <a:xfrm>
          <a:off x="695094" y="2203391"/>
          <a:ext cx="816380" cy="81638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D97CA6-3BD4-4A40-987D-EA042A680341}">
      <dsp:nvSpPr>
        <dsp:cNvPr id="0" name=""/>
        <dsp:cNvSpPr/>
      </dsp:nvSpPr>
      <dsp:spPr>
        <a:xfrm>
          <a:off x="959647" y="3264373"/>
          <a:ext cx="9482458" cy="65310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518402" tIns="50800" rIns="50800" bIns="50800" numCol="1" spcCol="1270" anchor="ctr"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Авторлық, патенттік құқықпен қорғалмаған және мемлекеттік құпия болып табылмағандықтан кәсіпорын тарабынан қорғауды талап етеді</a:t>
          </a:r>
          <a:endParaRPr lang="ru-RU" sz="2000" kern="1200" dirty="0">
            <a:latin typeface="Times New Roman" panose="02020603050405020304" pitchFamily="18" charset="0"/>
            <a:cs typeface="Times New Roman" panose="02020603050405020304" pitchFamily="18" charset="0"/>
          </a:endParaRPr>
        </a:p>
      </dsp:txBody>
      <dsp:txXfrm>
        <a:off x="959647" y="3264373"/>
        <a:ext cx="9482458" cy="653104"/>
      </dsp:txXfrm>
    </dsp:sp>
    <dsp:sp modelId="{010AD04A-AAA9-42C8-BFF9-C0CEA3CD06AE}">
      <dsp:nvSpPr>
        <dsp:cNvPr id="0" name=""/>
        <dsp:cNvSpPr/>
      </dsp:nvSpPr>
      <dsp:spPr>
        <a:xfrm>
          <a:off x="551457" y="3182734"/>
          <a:ext cx="816380" cy="81638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BD5F24-83BE-4840-8E81-3D0EB0D0EB52}">
      <dsp:nvSpPr>
        <dsp:cNvPr id="0" name=""/>
        <dsp:cNvSpPr/>
      </dsp:nvSpPr>
      <dsp:spPr>
        <a:xfrm>
          <a:off x="491652" y="4243716"/>
          <a:ext cx="9950453" cy="65310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518402" tIns="50800" rIns="50800" bIns="50800" numCol="1" spcCol="1270" anchor="ctr"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Берілген мәліметтерді жасыру қоғамға зиянын тигізбейді</a:t>
          </a:r>
          <a:endParaRPr lang="ru-RU" sz="2000" kern="1200" dirty="0">
            <a:latin typeface="Times New Roman" panose="02020603050405020304" pitchFamily="18" charset="0"/>
            <a:cs typeface="Times New Roman" panose="02020603050405020304" pitchFamily="18" charset="0"/>
          </a:endParaRPr>
        </a:p>
      </dsp:txBody>
      <dsp:txXfrm>
        <a:off x="491652" y="4243716"/>
        <a:ext cx="9950453" cy="653104"/>
      </dsp:txXfrm>
    </dsp:sp>
    <dsp:sp modelId="{7FAA69CD-4E6F-4701-B805-2A8418C3EEF4}">
      <dsp:nvSpPr>
        <dsp:cNvPr id="0" name=""/>
        <dsp:cNvSpPr/>
      </dsp:nvSpPr>
      <dsp:spPr>
        <a:xfrm>
          <a:off x="83461" y="4162078"/>
          <a:ext cx="816380" cy="81638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AE629-D829-43BA-B910-C6CBF3846772}">
      <dsp:nvSpPr>
        <dsp:cNvPr id="0" name=""/>
        <dsp:cNvSpPr/>
      </dsp:nvSpPr>
      <dsp:spPr>
        <a:xfrm>
          <a:off x="0" y="13917"/>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Айналым құралдарының ұйымдастырылуы мен мөлшері туралы;</a:t>
          </a:r>
          <a:endParaRPr lang="ru-RU" sz="1800" kern="1200">
            <a:latin typeface="Times New Roman" panose="02020603050405020304" pitchFamily="18" charset="0"/>
            <a:cs typeface="Times New Roman" panose="02020603050405020304" pitchFamily="18" charset="0"/>
          </a:endParaRPr>
        </a:p>
      </dsp:txBody>
      <dsp:txXfrm>
        <a:off x="20561" y="34478"/>
        <a:ext cx="10474478" cy="380078"/>
      </dsp:txXfrm>
    </dsp:sp>
    <dsp:sp modelId="{361593F8-14F6-443C-AE80-6A378225EA0D}">
      <dsp:nvSpPr>
        <dsp:cNvPr id="0" name=""/>
        <dsp:cNvSpPr/>
      </dsp:nvSpPr>
      <dsp:spPr>
        <a:xfrm>
          <a:off x="0" y="486957"/>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Өткізу нарықтарының жағдайы туралы;</a:t>
          </a:r>
          <a:endParaRPr lang="ru-RU" sz="1800" kern="1200" dirty="0">
            <a:latin typeface="Times New Roman" panose="02020603050405020304" pitchFamily="18" charset="0"/>
            <a:cs typeface="Times New Roman" panose="02020603050405020304" pitchFamily="18" charset="0"/>
          </a:endParaRPr>
        </a:p>
      </dsp:txBody>
      <dsp:txXfrm>
        <a:off x="20561" y="507518"/>
        <a:ext cx="10474478" cy="380078"/>
      </dsp:txXfrm>
    </dsp:sp>
    <dsp:sp modelId="{04822DF5-7DFF-4798-84F3-0F4C5DD91036}">
      <dsp:nvSpPr>
        <dsp:cNvPr id="0" name=""/>
        <dsp:cNvSpPr/>
      </dsp:nvSpPr>
      <dsp:spPr>
        <a:xfrm>
          <a:off x="0" y="95999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Жеткізушілер мен тұтынушылар туралы;</a:t>
          </a:r>
          <a:endParaRPr lang="ru-RU" sz="1800" kern="1200" dirty="0">
            <a:latin typeface="Times New Roman" panose="02020603050405020304" pitchFamily="18" charset="0"/>
            <a:cs typeface="Times New Roman" panose="02020603050405020304" pitchFamily="18" charset="0"/>
          </a:endParaRPr>
        </a:p>
      </dsp:txBody>
      <dsp:txXfrm>
        <a:off x="20561" y="980559"/>
        <a:ext cx="10474478" cy="380078"/>
      </dsp:txXfrm>
    </dsp:sp>
    <dsp:sp modelId="{1886DB5F-D171-4FE4-9FF0-CF29E15E9042}">
      <dsp:nvSpPr>
        <dsp:cNvPr id="0" name=""/>
        <dsp:cNvSpPr/>
      </dsp:nvSpPr>
      <dsp:spPr>
        <a:xfrm>
          <a:off x="0" y="143303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Капитал құрылымы туралы;</a:t>
          </a:r>
          <a:endParaRPr lang="ru-RU" sz="1800" kern="1200" dirty="0">
            <a:latin typeface="Times New Roman" panose="02020603050405020304" pitchFamily="18" charset="0"/>
            <a:cs typeface="Times New Roman" panose="02020603050405020304" pitchFamily="18" charset="0"/>
          </a:endParaRPr>
        </a:p>
      </dsp:txBody>
      <dsp:txXfrm>
        <a:off x="20561" y="1453599"/>
        <a:ext cx="10474478" cy="380078"/>
      </dsp:txXfrm>
    </dsp:sp>
    <dsp:sp modelId="{00AC8C7C-E124-43E5-A372-30B3B8F76C47}">
      <dsp:nvSpPr>
        <dsp:cNvPr id="0" name=""/>
        <dsp:cNvSpPr/>
      </dsp:nvSpPr>
      <dsp:spPr>
        <a:xfrm>
          <a:off x="0" y="190607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Жасалған келісімшарттар туралы;</a:t>
          </a:r>
          <a:endParaRPr lang="ru-RU" sz="1800" kern="1200" dirty="0">
            <a:latin typeface="Times New Roman" panose="02020603050405020304" pitchFamily="18" charset="0"/>
            <a:cs typeface="Times New Roman" panose="02020603050405020304" pitchFamily="18" charset="0"/>
          </a:endParaRPr>
        </a:p>
      </dsp:txBody>
      <dsp:txXfrm>
        <a:off x="20561" y="1926639"/>
        <a:ext cx="10474478" cy="380078"/>
      </dsp:txXfrm>
    </dsp:sp>
    <dsp:sp modelId="{94949697-BF2D-41CA-895E-9BD95BBB5784}">
      <dsp:nvSpPr>
        <dsp:cNvPr id="0" name=""/>
        <dsp:cNvSpPr/>
      </dsp:nvSpPr>
      <dsp:spPr>
        <a:xfrm>
          <a:off x="0" y="237911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Пайда мөлшері мен өндіріс көлемі туралы;</a:t>
          </a:r>
          <a:endParaRPr lang="ru-RU" sz="1800" kern="1200" dirty="0">
            <a:latin typeface="Times New Roman" panose="02020603050405020304" pitchFamily="18" charset="0"/>
            <a:cs typeface="Times New Roman" panose="02020603050405020304" pitchFamily="18" charset="0"/>
          </a:endParaRPr>
        </a:p>
      </dsp:txBody>
      <dsp:txXfrm>
        <a:off x="20561" y="2399679"/>
        <a:ext cx="10474478" cy="380078"/>
      </dsp:txXfrm>
    </dsp:sp>
    <dsp:sp modelId="{46DD9772-B7A9-4899-9351-CF6EEF28DFBA}">
      <dsp:nvSpPr>
        <dsp:cNvPr id="0" name=""/>
        <dsp:cNvSpPr/>
      </dsp:nvSpPr>
      <dsp:spPr>
        <a:xfrm>
          <a:off x="0" y="285215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Тауар бағасын белгілеу туралы;</a:t>
          </a:r>
          <a:endParaRPr lang="ru-RU" sz="1800" kern="1200" dirty="0">
            <a:latin typeface="Times New Roman" panose="02020603050405020304" pitchFamily="18" charset="0"/>
            <a:cs typeface="Times New Roman" panose="02020603050405020304" pitchFamily="18" charset="0"/>
          </a:endParaRPr>
        </a:p>
      </dsp:txBody>
      <dsp:txXfrm>
        <a:off x="20561" y="2872719"/>
        <a:ext cx="10474478" cy="380078"/>
      </dsp:txXfrm>
    </dsp:sp>
    <dsp:sp modelId="{611394E9-85E8-4F42-8A70-A24405D77F4B}">
      <dsp:nvSpPr>
        <dsp:cNvPr id="0" name=""/>
        <dsp:cNvSpPr/>
      </dsp:nvSpPr>
      <dsp:spPr>
        <a:xfrm>
          <a:off x="0" y="332519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Патенттердің мазмұны туралы;</a:t>
          </a:r>
          <a:endParaRPr lang="ru-RU" sz="1800" kern="1200" dirty="0">
            <a:latin typeface="Times New Roman" panose="02020603050405020304" pitchFamily="18" charset="0"/>
            <a:cs typeface="Times New Roman" panose="02020603050405020304" pitchFamily="18" charset="0"/>
          </a:endParaRPr>
        </a:p>
      </dsp:txBody>
      <dsp:txXfrm>
        <a:off x="20561" y="3345759"/>
        <a:ext cx="10474478" cy="380078"/>
      </dsp:txXfrm>
    </dsp:sp>
    <dsp:sp modelId="{2EE2BA92-401A-41A2-B28E-CC69F3D9EBCE}">
      <dsp:nvSpPr>
        <dsp:cNvPr id="0" name=""/>
        <dsp:cNvSpPr/>
      </dsp:nvSpPr>
      <dsp:spPr>
        <a:xfrm>
          <a:off x="0" y="379823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Инвестициялық жобалар туралы;</a:t>
          </a:r>
          <a:endParaRPr lang="ru-RU" sz="1800" kern="1200">
            <a:latin typeface="Times New Roman" panose="02020603050405020304" pitchFamily="18" charset="0"/>
            <a:cs typeface="Times New Roman" panose="02020603050405020304" pitchFamily="18" charset="0"/>
          </a:endParaRPr>
        </a:p>
      </dsp:txBody>
      <dsp:txXfrm>
        <a:off x="20561" y="3818799"/>
        <a:ext cx="10474478" cy="380078"/>
      </dsp:txXfrm>
    </dsp:sp>
    <dsp:sp modelId="{37EB273E-683E-48C5-89FA-7E1EB218C35A}">
      <dsp:nvSpPr>
        <dsp:cNvPr id="0" name=""/>
        <dsp:cNvSpPr/>
      </dsp:nvSpPr>
      <dsp:spPr>
        <a:xfrm>
          <a:off x="0" y="427127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Банктік операциялар туралы;</a:t>
          </a:r>
          <a:endParaRPr lang="ru-RU" sz="1800" kern="1200">
            <a:latin typeface="Times New Roman" panose="02020603050405020304" pitchFamily="18" charset="0"/>
            <a:cs typeface="Times New Roman" panose="02020603050405020304" pitchFamily="18" charset="0"/>
          </a:endParaRPr>
        </a:p>
      </dsp:txBody>
      <dsp:txXfrm>
        <a:off x="20561" y="4291839"/>
        <a:ext cx="10474478" cy="380078"/>
      </dsp:txXfrm>
    </dsp:sp>
    <dsp:sp modelId="{24BB76C8-6220-4639-B855-10732E8EEECA}">
      <dsp:nvSpPr>
        <dsp:cNvPr id="0" name=""/>
        <dsp:cNvSpPr/>
      </dsp:nvSpPr>
      <dsp:spPr>
        <a:xfrm>
          <a:off x="0" y="4744318"/>
          <a:ext cx="10515600" cy="4212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Фирманың сауда қатынастары туралы.</a:t>
          </a:r>
          <a:endParaRPr lang="ru-RU" sz="1800" kern="1200">
            <a:latin typeface="Times New Roman" panose="02020603050405020304" pitchFamily="18" charset="0"/>
            <a:cs typeface="Times New Roman" panose="02020603050405020304" pitchFamily="18" charset="0"/>
          </a:endParaRPr>
        </a:p>
      </dsp:txBody>
      <dsp:txXfrm>
        <a:off x="20561" y="4764879"/>
        <a:ext cx="10474478" cy="3800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6A39E-6CD0-4C42-A094-00C3F42B59E8}">
      <dsp:nvSpPr>
        <dsp:cNvPr id="0" name=""/>
        <dsp:cNvSpPr/>
      </dsp:nvSpPr>
      <dsp:spPr>
        <a:xfrm>
          <a:off x="0" y="18062"/>
          <a:ext cx="10675938" cy="1351349"/>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33350" tIns="133350" rIns="133350" bIns="133350" numCol="1" spcCol="1270" anchor="ctr" anchorCtr="0">
          <a:noAutofit/>
        </a:bodyPr>
        <a:lstStyle/>
        <a:p>
          <a:pPr marL="0" lvl="0" indent="0" algn="ctr" defTabSz="1555750" rtl="0">
            <a:lnSpc>
              <a:spcPct val="90000"/>
            </a:lnSpc>
            <a:spcBef>
              <a:spcPct val="0"/>
            </a:spcBef>
            <a:spcAft>
              <a:spcPct val="35000"/>
            </a:spcAft>
            <a:buNone/>
          </a:pPr>
          <a:r>
            <a:rPr lang="kk-KZ" sz="3500" b="1" kern="1200" dirty="0">
              <a:solidFill>
                <a:schemeClr val="tx1"/>
              </a:solidFill>
              <a:latin typeface="Times New Roman" panose="02020603050405020304" pitchFamily="18" charset="0"/>
              <a:cs typeface="Times New Roman" panose="02020603050405020304" pitchFamily="18" charset="0"/>
            </a:rPr>
            <a:t>Кәсіпорынның өндірістік құпиясын құрайтын мәліметтер</a:t>
          </a:r>
          <a:endParaRPr lang="ru-RU" sz="3500" kern="1200" dirty="0">
            <a:solidFill>
              <a:schemeClr val="tx1"/>
            </a:solidFill>
            <a:latin typeface="Times New Roman" panose="02020603050405020304" pitchFamily="18" charset="0"/>
            <a:cs typeface="Times New Roman" panose="02020603050405020304" pitchFamily="18" charset="0"/>
          </a:endParaRPr>
        </a:p>
      </dsp:txBody>
      <dsp:txXfrm>
        <a:off x="65967" y="84029"/>
        <a:ext cx="10544004" cy="12194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9564F-9E52-4427-BD1E-751806DDA8B9}">
      <dsp:nvSpPr>
        <dsp:cNvPr id="0" name=""/>
        <dsp:cNvSpPr/>
      </dsp:nvSpPr>
      <dsp:spPr>
        <a:xfrm>
          <a:off x="0" y="709550"/>
          <a:ext cx="10675936" cy="5850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kk-KZ" sz="2500" kern="1200" dirty="0">
              <a:latin typeface="Times New Roman" panose="02020603050405020304" pitchFamily="18" charset="0"/>
              <a:cs typeface="Times New Roman" panose="02020603050405020304" pitchFamily="18" charset="0"/>
            </a:rPr>
            <a:t>Өндіріс әдістері мен технология туралы;</a:t>
          </a:r>
          <a:endParaRPr lang="ru-RU" sz="2500" kern="1200" dirty="0">
            <a:latin typeface="Times New Roman" panose="02020603050405020304" pitchFamily="18" charset="0"/>
            <a:cs typeface="Times New Roman" panose="02020603050405020304" pitchFamily="18" charset="0"/>
          </a:endParaRPr>
        </a:p>
      </dsp:txBody>
      <dsp:txXfrm>
        <a:off x="28557" y="738107"/>
        <a:ext cx="10618822" cy="527886"/>
      </dsp:txXfrm>
    </dsp:sp>
    <dsp:sp modelId="{8606F9B9-077E-48A6-86D6-BC7F135029DC}">
      <dsp:nvSpPr>
        <dsp:cNvPr id="0" name=""/>
        <dsp:cNvSpPr/>
      </dsp:nvSpPr>
      <dsp:spPr>
        <a:xfrm>
          <a:off x="0" y="1366550"/>
          <a:ext cx="10675936" cy="5850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kk-KZ" sz="2500" kern="1200" dirty="0">
              <a:latin typeface="Times New Roman" panose="02020603050405020304" pitchFamily="18" charset="0"/>
              <a:cs typeface="Times New Roman" panose="02020603050405020304" pitchFamily="18" charset="0"/>
            </a:rPr>
            <a:t>Зерттеу жұмыстарының мақсаттары мен сипаты туралы;</a:t>
          </a:r>
          <a:endParaRPr lang="ru-RU" sz="2500" kern="1200" dirty="0">
            <a:latin typeface="Times New Roman" panose="02020603050405020304" pitchFamily="18" charset="0"/>
            <a:cs typeface="Times New Roman" panose="02020603050405020304" pitchFamily="18" charset="0"/>
          </a:endParaRPr>
        </a:p>
      </dsp:txBody>
      <dsp:txXfrm>
        <a:off x="28557" y="1395107"/>
        <a:ext cx="10618822" cy="527886"/>
      </dsp:txXfrm>
    </dsp:sp>
    <dsp:sp modelId="{A2BB672F-3DF7-4A8D-8A74-A44A895016C9}">
      <dsp:nvSpPr>
        <dsp:cNvPr id="0" name=""/>
        <dsp:cNvSpPr/>
      </dsp:nvSpPr>
      <dsp:spPr>
        <a:xfrm>
          <a:off x="0" y="2023550"/>
          <a:ext cx="10675936" cy="5850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kk-KZ" sz="2500" kern="1200" dirty="0">
              <a:latin typeface="Times New Roman" panose="02020603050405020304" pitchFamily="18" charset="0"/>
              <a:cs typeface="Times New Roman" panose="02020603050405020304" pitchFamily="18" charset="0"/>
            </a:rPr>
            <a:t>Өндірісті дамытудың тактикалық және стратегиялық жоспарлары туралы;</a:t>
          </a:r>
          <a:endParaRPr lang="ru-RU" sz="2500" kern="1200" dirty="0">
            <a:latin typeface="Times New Roman" panose="02020603050405020304" pitchFamily="18" charset="0"/>
            <a:cs typeface="Times New Roman" panose="02020603050405020304" pitchFamily="18" charset="0"/>
          </a:endParaRPr>
        </a:p>
      </dsp:txBody>
      <dsp:txXfrm>
        <a:off x="28557" y="2052107"/>
        <a:ext cx="10618822" cy="527886"/>
      </dsp:txXfrm>
    </dsp:sp>
    <dsp:sp modelId="{D44F7810-9FD7-4B12-B237-C5C11092AEEE}">
      <dsp:nvSpPr>
        <dsp:cNvPr id="0" name=""/>
        <dsp:cNvSpPr/>
      </dsp:nvSpPr>
      <dsp:spPr>
        <a:xfrm>
          <a:off x="0" y="2680550"/>
          <a:ext cx="10675936" cy="5850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kk-KZ" sz="2500" kern="1200" dirty="0">
              <a:latin typeface="Times New Roman" panose="02020603050405020304" pitchFamily="18" charset="0"/>
              <a:cs typeface="Times New Roman" panose="02020603050405020304" pitchFamily="18" charset="0"/>
            </a:rPr>
            <a:t>Техникалық жаңалықтар мен өнертабыстар туралы.</a:t>
          </a:r>
          <a:endParaRPr lang="ru-RU" sz="2500" kern="1200" dirty="0">
            <a:latin typeface="Times New Roman" panose="02020603050405020304" pitchFamily="18" charset="0"/>
            <a:cs typeface="Times New Roman" panose="02020603050405020304" pitchFamily="18" charset="0"/>
          </a:endParaRPr>
        </a:p>
      </dsp:txBody>
      <dsp:txXfrm>
        <a:off x="28557" y="2709107"/>
        <a:ext cx="10618822"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36DBE-B613-4729-8152-4DB72D647D76}">
      <dsp:nvSpPr>
        <dsp:cNvPr id="0" name=""/>
        <dsp:cNvSpPr/>
      </dsp:nvSpPr>
      <dsp:spPr>
        <a:xfrm>
          <a:off x="0" y="6411"/>
          <a:ext cx="10515600" cy="131274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9540" tIns="129540" rIns="129540" bIns="129540" numCol="1" spcCol="1270" anchor="ctr" anchorCtr="0">
          <a:noAutofit/>
        </a:bodyPr>
        <a:lstStyle/>
        <a:p>
          <a:pPr marL="0" lvl="0" indent="0" algn="l" defTabSz="1511300" rtl="0">
            <a:lnSpc>
              <a:spcPct val="90000"/>
            </a:lnSpc>
            <a:spcBef>
              <a:spcPct val="0"/>
            </a:spcBef>
            <a:spcAft>
              <a:spcPct val="35000"/>
            </a:spcAft>
            <a:buNone/>
          </a:pPr>
          <a:r>
            <a:rPr lang="kk-KZ" sz="3400" b="1" kern="1200" dirty="0">
              <a:solidFill>
                <a:schemeClr val="tx1"/>
              </a:solidFill>
              <a:latin typeface="Times New Roman" panose="02020603050405020304" pitchFamily="18" charset="0"/>
              <a:cs typeface="Times New Roman" panose="02020603050405020304" pitchFamily="18" charset="0"/>
            </a:rPr>
            <a:t>Кәсіпорынның іскерлік құпиясын құрайтын мәліметтер</a:t>
          </a:r>
          <a:endParaRPr lang="ru-RU" sz="3400" kern="1200" dirty="0">
            <a:solidFill>
              <a:schemeClr val="tx1"/>
            </a:solidFill>
            <a:latin typeface="Times New Roman" panose="02020603050405020304" pitchFamily="18" charset="0"/>
            <a:cs typeface="Times New Roman" panose="02020603050405020304" pitchFamily="18" charset="0"/>
          </a:endParaRPr>
        </a:p>
      </dsp:txBody>
      <dsp:txXfrm>
        <a:off x="64083" y="70494"/>
        <a:ext cx="10387434" cy="11845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337A4-BFCE-4341-90B6-74E01275B801}">
      <dsp:nvSpPr>
        <dsp:cNvPr id="0" name=""/>
        <dsp:cNvSpPr/>
      </dsp:nvSpPr>
      <dsp:spPr>
        <a:xfrm>
          <a:off x="0" y="36789"/>
          <a:ext cx="10508673" cy="573139"/>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Кәсіпорын қаржысы;</a:t>
          </a:r>
          <a:endParaRPr lang="ru-RU" sz="1600" kern="1200" dirty="0">
            <a:latin typeface="Times New Roman" panose="02020603050405020304" pitchFamily="18" charset="0"/>
            <a:cs typeface="Times New Roman" panose="02020603050405020304" pitchFamily="18" charset="0"/>
          </a:endParaRPr>
        </a:p>
      </dsp:txBody>
      <dsp:txXfrm>
        <a:off x="27978" y="64767"/>
        <a:ext cx="10452717" cy="517183"/>
      </dsp:txXfrm>
    </dsp:sp>
    <dsp:sp modelId="{260FF49F-4C92-4000-8E95-B72484AE1B01}">
      <dsp:nvSpPr>
        <dsp:cNvPr id="0" name=""/>
        <dsp:cNvSpPr/>
      </dsp:nvSpPr>
      <dsp:spPr>
        <a:xfrm>
          <a:off x="0" y="667528"/>
          <a:ext cx="10508673" cy="641935"/>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Басқарудың ұйымдастырылуы және әдістері;</a:t>
          </a:r>
          <a:endParaRPr lang="ru-RU" sz="1600" kern="1200" dirty="0">
            <a:latin typeface="Times New Roman" panose="02020603050405020304" pitchFamily="18" charset="0"/>
            <a:cs typeface="Times New Roman" panose="02020603050405020304" pitchFamily="18" charset="0"/>
          </a:endParaRPr>
        </a:p>
      </dsp:txBody>
      <dsp:txXfrm>
        <a:off x="31337" y="698865"/>
        <a:ext cx="10445999" cy="579261"/>
      </dsp:txXfrm>
    </dsp:sp>
    <dsp:sp modelId="{13EAE263-25DB-419C-932A-28A8E9A0C0F2}">
      <dsp:nvSpPr>
        <dsp:cNvPr id="0" name=""/>
        <dsp:cNvSpPr/>
      </dsp:nvSpPr>
      <dsp:spPr>
        <a:xfrm>
          <a:off x="0" y="1367063"/>
          <a:ext cx="10508673" cy="659273"/>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a:latin typeface="Times New Roman" panose="02020603050405020304" pitchFamily="18" charset="0"/>
              <a:cs typeface="Times New Roman" panose="02020603050405020304" pitchFamily="18" charset="0"/>
            </a:rPr>
            <a:t>Жарнама қызметінің жоспарлары;</a:t>
          </a:r>
          <a:endParaRPr lang="ru-RU" sz="1600" kern="1200">
            <a:latin typeface="Times New Roman" panose="02020603050405020304" pitchFamily="18" charset="0"/>
            <a:cs typeface="Times New Roman" panose="02020603050405020304" pitchFamily="18" charset="0"/>
          </a:endParaRPr>
        </a:p>
      </dsp:txBody>
      <dsp:txXfrm>
        <a:off x="32183" y="1399246"/>
        <a:ext cx="10444307" cy="594907"/>
      </dsp:txXfrm>
    </dsp:sp>
    <dsp:sp modelId="{66852A71-2B76-44BC-809D-ABFC2BCCFC3E}">
      <dsp:nvSpPr>
        <dsp:cNvPr id="0" name=""/>
        <dsp:cNvSpPr/>
      </dsp:nvSpPr>
      <dsp:spPr>
        <a:xfrm>
          <a:off x="0" y="2083937"/>
          <a:ext cx="10508673" cy="696076"/>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Кәсіпорын персоналының сипаты мен репутациясын жеке бағалау;</a:t>
          </a:r>
          <a:endParaRPr lang="ru-RU" sz="1600" kern="1200" dirty="0">
            <a:latin typeface="Times New Roman" panose="02020603050405020304" pitchFamily="18" charset="0"/>
            <a:cs typeface="Times New Roman" panose="02020603050405020304" pitchFamily="18" charset="0"/>
          </a:endParaRPr>
        </a:p>
      </dsp:txBody>
      <dsp:txXfrm>
        <a:off x="33980" y="2117917"/>
        <a:ext cx="10440713" cy="628116"/>
      </dsp:txXfrm>
    </dsp:sp>
    <dsp:sp modelId="{F7582F0F-E3A8-4355-855B-B3D13A16A264}">
      <dsp:nvSpPr>
        <dsp:cNvPr id="0" name=""/>
        <dsp:cNvSpPr/>
      </dsp:nvSpPr>
      <dsp:spPr>
        <a:xfrm>
          <a:off x="0" y="2837614"/>
          <a:ext cx="10508673" cy="675844"/>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Өз өнімінің бәсекеге қабілеттілігін талдау, экспорт пен импорт тиімділігі, тауарды нарыққа шығару уақыты туралы;</a:t>
          </a:r>
          <a:endParaRPr lang="ru-RU" sz="1600" kern="1200" dirty="0">
            <a:latin typeface="Times New Roman" panose="02020603050405020304" pitchFamily="18" charset="0"/>
            <a:cs typeface="Times New Roman" panose="02020603050405020304" pitchFamily="18" charset="0"/>
          </a:endParaRPr>
        </a:p>
      </dsp:txBody>
      <dsp:txXfrm>
        <a:off x="32992" y="2870606"/>
        <a:ext cx="10442689" cy="609860"/>
      </dsp:txXfrm>
    </dsp:sp>
    <dsp:sp modelId="{1310C58C-6492-498D-A94A-B1DB1DEF2B9F}">
      <dsp:nvSpPr>
        <dsp:cNvPr id="0" name=""/>
        <dsp:cNvSpPr/>
      </dsp:nvSpPr>
      <dsp:spPr>
        <a:xfrm>
          <a:off x="0" y="3571058"/>
          <a:ext cx="10508673" cy="589987"/>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a:latin typeface="Times New Roman" panose="02020603050405020304" pitchFamily="18" charset="0"/>
              <a:cs typeface="Times New Roman" panose="02020603050405020304" pitchFamily="18" charset="0"/>
            </a:rPr>
            <a:t>Еңбекті ұйымдастыру туралы;</a:t>
          </a:r>
          <a:endParaRPr lang="ru-RU" sz="1600" kern="1200">
            <a:latin typeface="Times New Roman" panose="02020603050405020304" pitchFamily="18" charset="0"/>
            <a:cs typeface="Times New Roman" panose="02020603050405020304" pitchFamily="18" charset="0"/>
          </a:endParaRPr>
        </a:p>
      </dsp:txBody>
      <dsp:txXfrm>
        <a:off x="28801" y="3599859"/>
        <a:ext cx="10451071" cy="532385"/>
      </dsp:txXfrm>
    </dsp:sp>
    <dsp:sp modelId="{FD83EFFC-5D5A-41A7-A32A-3C15617C5645}">
      <dsp:nvSpPr>
        <dsp:cNvPr id="0" name=""/>
        <dsp:cNvSpPr/>
      </dsp:nvSpPr>
      <dsp:spPr>
        <a:xfrm>
          <a:off x="0" y="4218645"/>
          <a:ext cx="10508673" cy="746055"/>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kk-KZ" sz="1600" kern="1200">
              <a:latin typeface="Times New Roman" panose="02020603050405020304" pitchFamily="18" charset="0"/>
              <a:cs typeface="Times New Roman" panose="02020603050405020304" pitchFamily="18" charset="0"/>
            </a:rPr>
            <a:t>Өнімді өткізу көлемдері мен жоспарлары.</a:t>
          </a:r>
          <a:endParaRPr lang="ru-RU" sz="1600" kern="1200">
            <a:latin typeface="Times New Roman" panose="02020603050405020304" pitchFamily="18" charset="0"/>
            <a:cs typeface="Times New Roman" panose="02020603050405020304" pitchFamily="18" charset="0"/>
          </a:endParaRPr>
        </a:p>
      </dsp:txBody>
      <dsp:txXfrm>
        <a:off x="36419" y="4255064"/>
        <a:ext cx="10435835" cy="6732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202EF-1A51-4625-B732-979515B93A44}">
      <dsp:nvSpPr>
        <dsp:cNvPr id="0" name=""/>
        <dsp:cNvSpPr/>
      </dsp:nvSpPr>
      <dsp:spPr>
        <a:xfrm>
          <a:off x="0" y="183081"/>
          <a:ext cx="10582275" cy="95940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56210" tIns="156210" rIns="156210" bIns="156210" numCol="1" spcCol="1270" anchor="ctr" anchorCtr="0">
          <a:noAutofit/>
        </a:bodyPr>
        <a:lstStyle/>
        <a:p>
          <a:pPr marL="0" lvl="0" indent="0" algn="l" defTabSz="1822450" rtl="0">
            <a:lnSpc>
              <a:spcPct val="90000"/>
            </a:lnSpc>
            <a:spcBef>
              <a:spcPct val="0"/>
            </a:spcBef>
            <a:spcAft>
              <a:spcPct val="35000"/>
            </a:spcAft>
            <a:buNone/>
          </a:pPr>
          <a:r>
            <a:rPr lang="kk-KZ" sz="4100" b="1" kern="1200" dirty="0">
              <a:solidFill>
                <a:schemeClr val="tx1"/>
              </a:solidFill>
              <a:latin typeface="Times New Roman" panose="02020603050405020304" pitchFamily="18" charset="0"/>
              <a:cs typeface="Times New Roman" panose="02020603050405020304" pitchFamily="18" charset="0"/>
            </a:rPr>
            <a:t>Коммерциялық құпияны қорғау кезеңдері</a:t>
          </a:r>
          <a:endParaRPr lang="ru-RU" sz="4100" kern="1200" dirty="0">
            <a:solidFill>
              <a:schemeClr val="tx1"/>
            </a:solidFill>
            <a:latin typeface="Times New Roman" panose="02020603050405020304" pitchFamily="18" charset="0"/>
            <a:cs typeface="Times New Roman" panose="02020603050405020304" pitchFamily="18" charset="0"/>
          </a:endParaRPr>
        </a:p>
      </dsp:txBody>
      <dsp:txXfrm>
        <a:off x="46834" y="229915"/>
        <a:ext cx="10488607" cy="8657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2DBFA-5F1C-4021-A406-6B04355CC689}">
      <dsp:nvSpPr>
        <dsp:cNvPr id="0" name=""/>
        <dsp:cNvSpPr/>
      </dsp:nvSpPr>
      <dsp:spPr>
        <a:xfrm>
          <a:off x="821920" y="0"/>
          <a:ext cx="9315102" cy="388143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0489A6-9E5E-4D49-AB2B-02BD0D9422F5}">
      <dsp:nvSpPr>
        <dsp:cNvPr id="0" name=""/>
        <dsp:cNvSpPr/>
      </dsp:nvSpPr>
      <dsp:spPr>
        <a:xfrm>
          <a:off x="389" y="611039"/>
          <a:ext cx="2749391" cy="2659358"/>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Коммерциялық құпияны әлеуетті түрде құрайтын мәліметтерді кешенді түрде талдау.</a:t>
          </a:r>
          <a:endParaRPr lang="ru-RU" sz="2100" kern="1200" dirty="0">
            <a:solidFill>
              <a:schemeClr val="tx1"/>
            </a:solidFill>
            <a:latin typeface="Times New Roman" panose="02020603050405020304" pitchFamily="18" charset="0"/>
            <a:cs typeface="Times New Roman" panose="02020603050405020304" pitchFamily="18" charset="0"/>
          </a:endParaRPr>
        </a:p>
      </dsp:txBody>
      <dsp:txXfrm>
        <a:off x="130208" y="740858"/>
        <a:ext cx="2489753" cy="2399720"/>
      </dsp:txXfrm>
    </dsp:sp>
    <dsp:sp modelId="{89940219-DFF2-4DD0-BC67-6B8336F8A2A5}">
      <dsp:nvSpPr>
        <dsp:cNvPr id="0" name=""/>
        <dsp:cNvSpPr/>
      </dsp:nvSpPr>
      <dsp:spPr>
        <a:xfrm>
          <a:off x="2880079" y="638752"/>
          <a:ext cx="2605959" cy="2603931"/>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Коммерциялық құпияны құрайтын ақпараттар тізбесін жасау.</a:t>
          </a:r>
          <a:endParaRPr lang="ru-RU" sz="2100" kern="1200" dirty="0">
            <a:solidFill>
              <a:schemeClr val="tx1"/>
            </a:solidFill>
            <a:latin typeface="Times New Roman" panose="02020603050405020304" pitchFamily="18" charset="0"/>
            <a:cs typeface="Times New Roman" panose="02020603050405020304" pitchFamily="18" charset="0"/>
          </a:endParaRPr>
        </a:p>
      </dsp:txBody>
      <dsp:txXfrm>
        <a:off x="3007192" y="765865"/>
        <a:ext cx="2351733" cy="2349705"/>
      </dsp:txXfrm>
    </dsp:sp>
    <dsp:sp modelId="{E9180CB7-34DE-4ECE-A272-26EB123EE25B}">
      <dsp:nvSpPr>
        <dsp:cNvPr id="0" name=""/>
        <dsp:cNvSpPr/>
      </dsp:nvSpPr>
      <dsp:spPr>
        <a:xfrm>
          <a:off x="5616337" y="611039"/>
          <a:ext cx="2605959" cy="2659358"/>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Коммерциялық құпияны орналастыру орнын анықтау.</a:t>
          </a:r>
          <a:endParaRPr lang="ru-RU" sz="2100" kern="1200" dirty="0">
            <a:solidFill>
              <a:schemeClr val="tx1"/>
            </a:solidFill>
            <a:latin typeface="Times New Roman" panose="02020603050405020304" pitchFamily="18" charset="0"/>
            <a:cs typeface="Times New Roman" panose="02020603050405020304" pitchFamily="18" charset="0"/>
          </a:endParaRPr>
        </a:p>
      </dsp:txBody>
      <dsp:txXfrm>
        <a:off x="5743549" y="738251"/>
        <a:ext cx="2351535" cy="2404934"/>
      </dsp:txXfrm>
    </dsp:sp>
    <dsp:sp modelId="{06832D15-B645-42FF-B6A2-A3B5EAA637B7}">
      <dsp:nvSpPr>
        <dsp:cNvPr id="0" name=""/>
        <dsp:cNvSpPr/>
      </dsp:nvSpPr>
      <dsp:spPr>
        <a:xfrm>
          <a:off x="8352594" y="749590"/>
          <a:ext cx="2605959" cy="2382255"/>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kk-KZ" sz="2100" kern="1200" dirty="0">
              <a:solidFill>
                <a:schemeClr val="tx1"/>
              </a:solidFill>
              <a:latin typeface="Times New Roman" panose="02020603050405020304" pitchFamily="18" charset="0"/>
              <a:cs typeface="Times New Roman" panose="02020603050405020304" pitchFamily="18" charset="0"/>
            </a:rPr>
            <a:t>Коммерциялық құпияны қорғау жолдарын анықтау.</a:t>
          </a:r>
          <a:endParaRPr lang="ru-RU" sz="2100" kern="1200" dirty="0">
            <a:solidFill>
              <a:schemeClr val="tx1"/>
            </a:solidFill>
            <a:latin typeface="Times New Roman" panose="02020603050405020304" pitchFamily="18" charset="0"/>
            <a:cs typeface="Times New Roman" panose="02020603050405020304" pitchFamily="18" charset="0"/>
          </a:endParaRPr>
        </a:p>
      </dsp:txBody>
      <dsp:txXfrm>
        <a:off x="8468886" y="865882"/>
        <a:ext cx="2373375" cy="214967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DEB99B-EDE8-4FA0-B7EB-1323320A6E03}"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2A9FCD-380E-4BE0-82FC-BD2357399803}"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2671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DEB99B-EDE8-4FA0-B7EB-1323320A6E03}"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259450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DEB99B-EDE8-4FA0-B7EB-1323320A6E03}"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1053622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DEB99B-EDE8-4FA0-B7EB-1323320A6E03}"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1329455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DEB99B-EDE8-4FA0-B7EB-1323320A6E03}" type="datetimeFigureOut">
              <a:rPr lang="en-US" smtClean="0"/>
              <a:t>9/25/2023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2258938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DEB99B-EDE8-4FA0-B7EB-1323320A6E03}" type="datetimeFigureOut">
              <a:rPr lang="en-US" smtClean="0"/>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354061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DEB99B-EDE8-4FA0-B7EB-1323320A6E03}" type="datetimeFigureOut">
              <a:rPr lang="en-US" smtClean="0"/>
              <a:t>9/25/2023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383903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DEB99B-EDE8-4FA0-B7EB-1323320A6E03}"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3247273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DEB99B-EDE8-4FA0-B7EB-1323320A6E03}"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107185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DEB99B-EDE8-4FA0-B7EB-1323320A6E03}"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2851539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DEB99B-EDE8-4FA0-B7EB-1323320A6E03}"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2A9FCD-380E-4BE0-82FC-BD2357399803}" type="slidenum">
              <a:rPr lang="en-US" smtClean="0"/>
              <a:t>‹#›</a:t>
            </a:fld>
            <a:endParaRPr lang="en-US"/>
          </a:p>
        </p:txBody>
      </p:sp>
    </p:spTree>
    <p:extLst>
      <p:ext uri="{BB962C8B-B14F-4D97-AF65-F5344CB8AC3E}">
        <p14:creationId xmlns:p14="http://schemas.microsoft.com/office/powerpoint/2010/main" val="58627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EB99B-EDE8-4FA0-B7EB-1323320A6E03}" type="datetimeFigureOut">
              <a:rPr lang="en-US" smtClean="0"/>
              <a:t>9/25/2023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A9FCD-380E-4BE0-82FC-BD2357399803}"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7647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6335" y="2271527"/>
            <a:ext cx="7345680" cy="2387600"/>
          </a:xfrm>
        </p:spPr>
        <p:txBody>
          <a:bodyPr>
            <a:normAutofit fontScale="90000"/>
          </a:bodyPr>
          <a:lstStyle/>
          <a:p>
            <a:r>
              <a:rPr lang="kk-KZ" sz="4000" b="1">
                <a:solidFill>
                  <a:srgbClr val="000000"/>
                </a:solidFill>
                <a:latin typeface="Times New Roman" panose="02020603050405020304" pitchFamily="18" charset="0"/>
                <a:ea typeface="Times New Roman" panose="02020603050405020304" pitchFamily="18" charset="0"/>
              </a:rPr>
              <a:t>4-дәріс</a:t>
            </a:r>
            <a:br>
              <a:rPr lang="kk-KZ" b="1" dirty="0">
                <a:solidFill>
                  <a:srgbClr val="000000"/>
                </a:solidFill>
                <a:latin typeface="Times New Roman" panose="02020603050405020304" pitchFamily="18" charset="0"/>
                <a:ea typeface="Times New Roman" panose="02020603050405020304" pitchFamily="18" charset="0"/>
              </a:rPr>
            </a:br>
            <a:br>
              <a:rPr lang="kk-KZ" b="1" dirty="0">
                <a:solidFill>
                  <a:srgbClr val="000000"/>
                </a:solidFill>
                <a:latin typeface="Times New Roman" panose="02020603050405020304" pitchFamily="18" charset="0"/>
                <a:ea typeface="Times New Roman" panose="02020603050405020304" pitchFamily="18" charset="0"/>
              </a:rPr>
            </a:br>
            <a:r>
              <a:rPr lang="kk-KZ" sz="4400" b="1" dirty="0">
                <a:solidFill>
                  <a:srgbClr val="000000"/>
                </a:solidFill>
                <a:latin typeface="Times New Roman" panose="02020603050405020304" pitchFamily="18" charset="0"/>
                <a:ea typeface="Times New Roman" panose="02020603050405020304" pitchFamily="18" charset="0"/>
              </a:rPr>
              <a:t> </a:t>
            </a:r>
            <a:r>
              <a:rPr lang="kk-KZ" sz="4400" b="1" dirty="0">
                <a:effectLst/>
                <a:latin typeface="Times New Roman" panose="02020603050405020304" pitchFamily="18" charset="0"/>
                <a:ea typeface="Times New Roman" panose="02020603050405020304" pitchFamily="18" charset="0"/>
              </a:rPr>
              <a:t>Кәсіпкерлік мәдениет және кәсіпкерлік құпия</a:t>
            </a:r>
            <a:endParaRPr lang="en-US" sz="4400" b="1" dirty="0"/>
          </a:p>
        </p:txBody>
      </p:sp>
    </p:spTree>
    <p:extLst>
      <p:ext uri="{BB962C8B-B14F-4D97-AF65-F5344CB8AC3E}">
        <p14:creationId xmlns:p14="http://schemas.microsoft.com/office/powerpoint/2010/main" val="394951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A5551B4B-346A-4C82-91D1-475F6A482D53}"/>
              </a:ext>
            </a:extLst>
          </p:cNvPr>
          <p:cNvSpPr txBox="1">
            <a:spLocks/>
          </p:cNvSpPr>
          <p:nvPr/>
        </p:nvSpPr>
        <p:spPr>
          <a:xfrm>
            <a:off x="1890964" y="2362201"/>
            <a:ext cx="8915400" cy="24486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kk-KZ" sz="3200" dirty="0">
                <a:latin typeface="Times New Roman" panose="02020603050405020304" pitchFamily="18" charset="0"/>
                <a:ea typeface="Times New Roman" panose="02020603050405020304" pitchFamily="18" charset="0"/>
                <a:cs typeface="Times New Roman" panose="02020603050405020304" pitchFamily="18" charset="0"/>
              </a:rPr>
              <a:t>1. </a:t>
            </a:r>
            <a:r>
              <a:rPr lang="kk-KZ" sz="3200" dirty="0">
                <a:latin typeface="Times New Roman" panose="02020603050405020304" pitchFamily="18" charset="0"/>
                <a:cs typeface="Times New Roman" panose="02020603050405020304" pitchFamily="18" charset="0"/>
              </a:rPr>
              <a:t>Кәсіпкерлік мәдениетінің мәні мен маңызы</a:t>
            </a:r>
            <a:endParaRPr lang="ru-KZ" sz="3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r>
              <a:rPr lang="kk-KZ" sz="3200" dirty="0">
                <a:latin typeface="Times New Roman" panose="02020603050405020304" pitchFamily="18" charset="0"/>
                <a:ea typeface="Times New Roman" panose="02020603050405020304" pitchFamily="18" charset="0"/>
                <a:cs typeface="Times New Roman" panose="02020603050405020304" pitchFamily="18" charset="0"/>
              </a:rPr>
              <a:t>2. </a:t>
            </a:r>
            <a:r>
              <a:rPr lang="kk-KZ" sz="3200" dirty="0">
                <a:latin typeface="Times New Roman" panose="02020603050405020304" pitchFamily="18" charset="0"/>
                <a:cs typeface="Times New Roman" panose="02020603050405020304" pitchFamily="18" charset="0"/>
              </a:rPr>
              <a:t>Кәсіпкерлік мәдениет элементтері</a:t>
            </a:r>
            <a:endParaRPr lang="ru-KZ" sz="3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r>
              <a:rPr lang="kk-KZ" sz="3200" dirty="0">
                <a:latin typeface="Times New Roman" panose="02020603050405020304" pitchFamily="18" charset="0"/>
                <a:ea typeface="Times New Roman" panose="02020603050405020304" pitchFamily="18" charset="0"/>
                <a:cs typeface="Times New Roman" panose="02020603050405020304" pitchFamily="18" charset="0"/>
              </a:rPr>
              <a:t>3. Кәсіпкерлік құпияның түрлері</a:t>
            </a:r>
          </a:p>
          <a:p>
            <a:pPr marL="0" indent="0" algn="just">
              <a:buNone/>
            </a:pPr>
            <a:r>
              <a:rPr lang="kk-KZ" sz="3200" dirty="0">
                <a:solidFill>
                  <a:schemeClr val="tx1"/>
                </a:solidFill>
                <a:latin typeface="Times New Roman" panose="02020603050405020304" pitchFamily="18" charset="0"/>
                <a:cs typeface="Times New Roman" panose="02020603050405020304" pitchFamily="18" charset="0"/>
              </a:rPr>
              <a:t>4. Коммерциялық құпияны қорғау кезеңдері</a:t>
            </a:r>
            <a:endParaRPr lang="ru-RU" sz="3200" dirty="0">
              <a:solidFill>
                <a:schemeClr val="tx1"/>
              </a:solidFill>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ru-KZ" sz="3200" dirty="0">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buFont typeface="Arial" panose="020B0604020202020204" pitchFamily="34" charset="0"/>
              <a:buNone/>
            </a:pPr>
            <a:endParaRPr lang="ru-KZ" sz="3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58287" y="1011248"/>
            <a:ext cx="5787931" cy="646331"/>
          </a:xfrm>
          <a:prstGeom prst="rect">
            <a:avLst/>
          </a:prstGeom>
        </p:spPr>
        <p:txBody>
          <a:bodyPr wrap="none">
            <a:spAutoFit/>
          </a:bodyPr>
          <a:lstStyle/>
          <a:p>
            <a:pPr algn="just"/>
            <a:r>
              <a:rPr lang="kk-KZ" sz="3600" b="1" dirty="0">
                <a:latin typeface="Times New Roman" panose="02020603050405020304" pitchFamily="18" charset="0"/>
                <a:ea typeface="Times New Roman" panose="02020603050405020304" pitchFamily="18" charset="0"/>
              </a:rPr>
              <a:t>Дәріс сабағының мазмұны</a:t>
            </a:r>
            <a:endParaRPr lang="ru-KZ" sz="3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9313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774701"/>
            <a:ext cx="10515600" cy="844549"/>
          </a:xfrm>
        </p:spPr>
        <p:txBody>
          <a:bodyPr>
            <a:normAutofit fontScale="90000"/>
          </a:bodyPr>
          <a:lstStyle/>
          <a:p>
            <a:pPr algn="ctr"/>
            <a:r>
              <a:rPr lang="kk-KZ" b="1" dirty="0">
                <a:latin typeface="Times New Roman" panose="02020603050405020304" pitchFamily="18" charset="0"/>
                <a:cs typeface="Times New Roman" panose="02020603050405020304" pitchFamily="18" charset="0"/>
              </a:rPr>
              <a:t>Кәсіпкерлік мәдениетінің мәні мен маңызы</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199" y="1853248"/>
            <a:ext cx="10448925" cy="4533697"/>
          </a:xfrm>
        </p:spPr>
        <p:txBody>
          <a:bodyPr>
            <a:normAutofit/>
          </a:bodyPr>
          <a:lstStyle/>
          <a:p>
            <a:pPr algn="just"/>
            <a:r>
              <a:rPr lang="kk-KZ" sz="2400" b="1" i="1" dirty="0">
                <a:latin typeface="Times New Roman" panose="02020603050405020304" pitchFamily="18" charset="0"/>
                <a:cs typeface="Times New Roman" panose="02020603050405020304" pitchFamily="18" charset="0"/>
              </a:rPr>
              <a:t>Мәдениет</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 бұл адамдардың өндірістік, қоғамдық және рухани қажеттіліктерінің жиынтығы.   Кейбір әдебиеттерде мәдениет адамдардың тұрмыс-тіршілігін, өмірін ұйымдастыру типтері мен нысандарында және олар жасайтын материалдық, рухани құндылықтарда көрініс табатын  шығармашылық күші, қабілеттерінің, қоғам дамуының тарихи тұрғыда белгілі бір даму деңгейі ретінде анықталады.</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Жалпы адамзат ұғымында </a:t>
            </a:r>
            <a:r>
              <a:rPr lang="kk-KZ" sz="2400" b="1" i="1" dirty="0">
                <a:latin typeface="Times New Roman" panose="02020603050405020304" pitchFamily="18" charset="0"/>
                <a:cs typeface="Times New Roman" panose="02020603050405020304" pitchFamily="18" charset="0"/>
              </a:rPr>
              <a:t>мәдениет</a:t>
            </a:r>
            <a:r>
              <a:rPr lang="kk-KZ" sz="2400" dirty="0">
                <a:latin typeface="Times New Roman" panose="02020603050405020304" pitchFamily="18" charset="0"/>
                <a:cs typeface="Times New Roman" panose="02020603050405020304" pitchFamily="18" charset="0"/>
              </a:rPr>
              <a:t> – бұл адамның, адамдар топтарының, жалпы  қоғамның белгілі бір тарихи даму кезеңіндегі өмір сүру, тұрмыс-тіршілік, іс-әрекет аспекттерін сипаттайтын жан-жақты, кешенді ұғым</a:t>
            </a: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71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3312" y="1039092"/>
            <a:ext cx="8946541" cy="4456833"/>
          </a:xfrm>
        </p:spPr>
        <p:txBody>
          <a:bodyPr/>
          <a:lstStyle/>
          <a:p>
            <a:pPr algn="just"/>
            <a:r>
              <a:rPr lang="kk-KZ" sz="2800" b="1" dirty="0">
                <a:latin typeface="Times New Roman" panose="02020603050405020304" pitchFamily="18" charset="0"/>
                <a:cs typeface="Times New Roman" panose="02020603050405020304" pitchFamily="18" charset="0"/>
              </a:rPr>
              <a:t>Кәсіпкерлік мәдениеті </a:t>
            </a:r>
            <a:r>
              <a:rPr lang="kk-KZ" sz="2800" dirty="0">
                <a:latin typeface="Times New Roman" panose="02020603050405020304" pitchFamily="18" charset="0"/>
                <a:cs typeface="Times New Roman" panose="02020603050405020304" pitchFamily="18" charset="0"/>
              </a:rPr>
              <a:t>жалпы алғанда  ұйымдық мәдениетке, кәсіпкерлердің өздерінің және фирма қызметкерлерінің мәдениетіне байланысты. </a:t>
            </a:r>
          </a:p>
          <a:p>
            <a:pPr marL="0" indent="0" algn="just">
              <a:buNone/>
            </a:pPr>
            <a:endParaRPr lang="kk-KZ" sz="2800" dirty="0">
              <a:latin typeface="Times New Roman" panose="02020603050405020304" pitchFamily="18" charset="0"/>
              <a:cs typeface="Times New Roman" panose="02020603050405020304" pitchFamily="18" charset="0"/>
            </a:endParaRPr>
          </a:p>
          <a:p>
            <a:pPr algn="just"/>
            <a:r>
              <a:rPr lang="kk-KZ" sz="2800" dirty="0">
                <a:latin typeface="Times New Roman" panose="02020603050405020304" pitchFamily="18" charset="0"/>
                <a:cs typeface="Times New Roman" panose="02020603050405020304" pitchFamily="18" charset="0"/>
              </a:rPr>
              <a:t>Сондықтан да елде кәсіпкерлік мәдениетті арттыру үшін жұмыскерлердің тиімді еңбек етуі, басқаруға қатысуы үшін жағдайлар жасап, басқару және еңбекті ғылыми ұйымдастырудың гуманизациясы, фирма мен оның жұмыскерлерінің қоғам, серіктестер мен мемлекет мүдделерін ескеруі өте маңызды.</a:t>
            </a:r>
            <a:endParaRPr lang="ru-RU" sz="2800"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122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7478" y="730394"/>
            <a:ext cx="10709564" cy="5397211"/>
          </a:xfrm>
        </p:spPr>
        <p:txBody>
          <a:bodyPr>
            <a:normAutofit/>
          </a:bodyPr>
          <a:lstStyle/>
          <a:p>
            <a:pPr algn="just"/>
            <a:r>
              <a:rPr lang="kk-KZ" sz="2200" b="1" i="1" dirty="0">
                <a:latin typeface="Times New Roman" panose="02020603050405020304" pitchFamily="18" charset="0"/>
                <a:cs typeface="Times New Roman" panose="02020603050405020304" pitchFamily="18" charset="0"/>
              </a:rPr>
              <a:t>Кәсіпкерлік мәдениет</a:t>
            </a:r>
            <a:r>
              <a:rPr lang="kk-KZ" sz="2200" b="1"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 бұл шаруашылық субъекттерінің елдегі (қоғамдағы) қолданыстағы құқықтық нормалар (заңдар, нормативтік акттер), іскерлік әдет-ғұрыптар, өркениетті бизнесті жүзеге асырудың этикасы, адамгершілік ережелері, нормаларына сәйкес кәсіпкерлік қызметті жүзеге асырудың қағидалары, әдіс-тәсілдерінің белгілі бір қалыптасқан жиынтығы.</a:t>
            </a:r>
            <a:endParaRPr lang="ru-RU" sz="2200" dirty="0">
              <a:latin typeface="Times New Roman" panose="02020603050405020304" pitchFamily="18" charset="0"/>
              <a:cs typeface="Times New Roman" panose="02020603050405020304" pitchFamily="18" charset="0"/>
            </a:endParaRPr>
          </a:p>
          <a:p>
            <a:pPr algn="just"/>
            <a:r>
              <a:rPr lang="kk-KZ" sz="2200" dirty="0">
                <a:latin typeface="Times New Roman" panose="02020603050405020304" pitchFamily="18" charset="0"/>
                <a:cs typeface="Times New Roman" panose="02020603050405020304" pitchFamily="18" charset="0"/>
              </a:rPr>
              <a:t>Демек </a:t>
            </a:r>
            <a:r>
              <a:rPr lang="kk-KZ" sz="2200" b="1" i="1" dirty="0">
                <a:latin typeface="Times New Roman" panose="02020603050405020304" pitchFamily="18" charset="0"/>
                <a:cs typeface="Times New Roman" panose="02020603050405020304" pitchFamily="18" charset="0"/>
              </a:rPr>
              <a:t>кәсіпкерлік</a:t>
            </a:r>
            <a:r>
              <a:rPr lang="kk-KZ" sz="2200" b="1" dirty="0">
                <a:latin typeface="Times New Roman" panose="02020603050405020304" pitchFamily="18" charset="0"/>
                <a:cs typeface="Times New Roman" panose="02020603050405020304" pitchFamily="18" charset="0"/>
              </a:rPr>
              <a:t> </a:t>
            </a:r>
            <a:r>
              <a:rPr lang="kk-KZ" sz="2200" b="1" i="1" dirty="0">
                <a:latin typeface="Times New Roman" panose="02020603050405020304" pitchFamily="18" charset="0"/>
                <a:cs typeface="Times New Roman" panose="02020603050405020304" pitchFamily="18" charset="0"/>
              </a:rPr>
              <a:t>мәдениет</a:t>
            </a:r>
            <a:r>
              <a:rPr lang="kk-KZ" sz="2200" b="1"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 бұл субъекттерді кәсіпкерлік саласындағы экономикалық белсенділіктің қандай да бір нысанына бағыттайтын іс-әрекет үлгілерінің, құндылықтар жүйесінің, әлеуметтік нормалардың, фундаментальді қағидалар мен қоғамдық институттардың жиынтығы.</a:t>
            </a:r>
            <a:endParaRPr lang="ru-RU" sz="2200" dirty="0">
              <a:latin typeface="Times New Roman" panose="02020603050405020304" pitchFamily="18" charset="0"/>
              <a:cs typeface="Times New Roman" panose="02020603050405020304" pitchFamily="18" charset="0"/>
            </a:endParaRPr>
          </a:p>
          <a:p>
            <a:pPr algn="just"/>
            <a:r>
              <a:rPr lang="kk-KZ" sz="2200" dirty="0">
                <a:latin typeface="Times New Roman" panose="02020603050405020304" pitchFamily="18" charset="0"/>
                <a:cs typeface="Times New Roman" panose="02020603050405020304" pitchFamily="18" charset="0"/>
              </a:rPr>
              <a:t>Кәсіпкерлік мәдениет құқықтық және этикалық нормалар көрінісі ретінде оның мемлекетпен, қоғаммен, тұтынушылармен, қызметкерлермен, бәсекелестермен, серіктестермен арадағы қарым-қатынастарды, кәсіпкерліктің дамуына ықпал ететін құқықтық акттер, стандарттар, ережелер мен нормалардың сақталуын қамтиды.</a:t>
            </a:r>
            <a:endParaRPr lang="ru-RU" sz="2200"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54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latin typeface="Times New Roman" panose="02020603050405020304" pitchFamily="18" charset="0"/>
                <a:cs typeface="Times New Roman" panose="02020603050405020304" pitchFamily="18" charset="0"/>
              </a:rPr>
              <a:t>Кәсіпкерлік мәдениетке не ықпал етеді?</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073274"/>
            <a:ext cx="10515600" cy="3146425"/>
          </a:xfrm>
        </p:spPr>
        <p:txBody>
          <a:bodyPr>
            <a:normAutofit/>
          </a:bodyPr>
          <a:lstStyle/>
          <a:p>
            <a:r>
              <a:rPr lang="kk-KZ" sz="2400" dirty="0">
                <a:latin typeface="Times New Roman" panose="02020603050405020304" pitchFamily="18" charset="0"/>
                <a:cs typeface="Times New Roman" panose="02020603050405020304" pitchFamily="18" charset="0"/>
              </a:rPr>
              <a:t>Кәсіпкерлік мәдениеттің қалыптасуы мен дамуына мәдени орта элементтері (әр елде әр түрлі болуы мүмкін) – саясат, технологиялардың даму деңгейі, білім мен өнер, дін, құқық, тұрғындардың тұрмыс деңгейі, еңбек этикасы, менталитет, салт-дәстүрлер ықпал етеді. </a:t>
            </a:r>
          </a:p>
          <a:p>
            <a:r>
              <a:rPr lang="kk-KZ" sz="2400" dirty="0">
                <a:latin typeface="Times New Roman" panose="02020603050405020304" pitchFamily="18" charset="0"/>
                <a:cs typeface="Times New Roman" panose="02020603050405020304" pitchFamily="18" charset="0"/>
              </a:rPr>
              <a:t>Сондай-ақ кәсіпкерлік мәдениет эволюциясына мемлекет әр түрлі мақсаттық бағдарламалар арқылы әсер ете алады.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7884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0517188" cy="697209"/>
          </a:xfrm>
        </p:spPr>
        <p:txBody>
          <a:bodyPr/>
          <a:lstStyle/>
          <a:p>
            <a:pPr algn="ctr"/>
            <a:r>
              <a:rPr lang="kk-KZ" sz="3600" b="1" dirty="0">
                <a:latin typeface="Times New Roman" panose="02020603050405020304" pitchFamily="18" charset="0"/>
                <a:cs typeface="Times New Roman" panose="02020603050405020304" pitchFamily="18" charset="0"/>
              </a:rPr>
              <a:t>Кәсіпкерлік мәдениет элементтері</a:t>
            </a:r>
            <a:endParaRPr lang="ru-RU" sz="36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2" y="1330036"/>
            <a:ext cx="10517188" cy="5167746"/>
          </a:xfrm>
        </p:spPr>
        <p:txBody>
          <a:bodyPr>
            <a:normAutofit fontScale="92500" lnSpcReduction="10000"/>
          </a:bodyPr>
          <a:lstStyle/>
          <a:p>
            <a:pPr algn="just"/>
            <a:r>
              <a:rPr lang="kk-KZ" dirty="0">
                <a:latin typeface="Times New Roman" panose="02020603050405020304" pitchFamily="18" charset="0"/>
                <a:cs typeface="Times New Roman" panose="02020603050405020304" pitchFamily="18" charset="0"/>
              </a:rPr>
              <a:t>Кәсіпкерлік мәдениеттің жалпыға ортақ бірінші элементі болып </a:t>
            </a:r>
            <a:r>
              <a:rPr lang="kk-KZ" i="1" dirty="0">
                <a:latin typeface="Times New Roman" panose="02020603050405020304" pitchFamily="18" charset="0"/>
                <a:cs typeface="Times New Roman" panose="02020603050405020304" pitchFamily="18" charset="0"/>
              </a:rPr>
              <a:t>заңдылық </a:t>
            </a:r>
            <a:r>
              <a:rPr lang="kk-KZ" dirty="0">
                <a:latin typeface="Times New Roman" panose="02020603050405020304" pitchFamily="18" charset="0"/>
                <a:cs typeface="Times New Roman" panose="02020603050405020304" pitchFamily="18" charset="0"/>
              </a:rPr>
              <a:t>табылады. Жұмыс барысында ұйым мемлекетпен, қоғаммен, жеткізушілермен және тұтынушылармен, өздерінің қызметкерлерімен әр түрлі қарым-қатынастарға түседі. Аталған қатынастар барысанда ол кәсіпкерлік дамуына тікелей немесе жанама  түрде ықпал ететін барлық қолданыстағы құқықтық акттер, стандарттар, ережелер, нормаларды қатаң сақтауы қажет.</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Кәсіпкерлік мәдениеттің екінші элементі құқықтық акттер, келісімшарттар, заңды мәмлелер, іскерлік ғұрыптардан туындайтын міндеттемелері мен міндеттерін қатаң орындауы болып табылады. Демек бұл элемент серіктестер, бәсекелестер, тұтынушылар мен жалдамалы жұмысшыларға мүліктік және моральдық зиян келтірмеу арқылы көрініс табады.</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Кәсіпкерлік мәдениеттің келесі бір маңызды элементі болып субъекттердің өз бизнесін адал жүргізуі табылады.</a:t>
            </a:r>
            <a:endParaRPr lang="ru-RU"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155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85850" y="1395846"/>
            <a:ext cx="9820275" cy="4395354"/>
          </a:xfrm>
        </p:spPr>
        <p:txBody>
          <a:bodyPr/>
          <a:lstStyle/>
          <a:p>
            <a:pPr algn="just"/>
            <a:r>
              <a:rPr lang="kk-KZ" sz="2400" i="1" dirty="0">
                <a:latin typeface="Times New Roman" panose="02020603050405020304" pitchFamily="18" charset="0"/>
                <a:cs typeface="Times New Roman" panose="02020603050405020304" pitchFamily="18" charset="0"/>
              </a:rPr>
              <a:t>Іскерлік</a:t>
            </a:r>
            <a:r>
              <a:rPr lang="kk-KZ" sz="2400" dirty="0">
                <a:latin typeface="Times New Roman" panose="02020603050405020304" pitchFamily="18" charset="0"/>
                <a:cs typeface="Times New Roman" panose="02020603050405020304" pitchFamily="18" charset="0"/>
              </a:rPr>
              <a:t> </a:t>
            </a:r>
            <a:r>
              <a:rPr lang="kk-KZ" sz="2400" i="1" dirty="0">
                <a:latin typeface="Times New Roman" panose="02020603050405020304" pitchFamily="18" charset="0"/>
                <a:cs typeface="Times New Roman" panose="02020603050405020304" pitchFamily="18" charset="0"/>
              </a:rPr>
              <a:t>этика</a:t>
            </a:r>
            <a:r>
              <a:rPr lang="kk-KZ" sz="2400" dirty="0">
                <a:latin typeface="Times New Roman" panose="02020603050405020304" pitchFamily="18" charset="0"/>
                <a:cs typeface="Times New Roman" panose="02020603050405020304" pitchFamily="18" charset="0"/>
              </a:rPr>
              <a:t> – бұл іскерлік әрекет барысында қалыптасқан қатынастарды реттейтін бейресми (заңдық тұрғыда бекітілмеген) ережелер жиынтығы. Этика – өте ежелгі ілімдердің бірі, оның зерттеу объекті болып мораль табылады. «Этика» терминін Аристотель енгізген, ол этика адамға не істеу керек және не істемеу керектігін ұғынуға көмектесетіндігін атап өткен.</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Кәсіпкерге өз қызметі барысында көптеген адамдармен байланыс орнатуға тура келеді. Сондықтан да қоғам кәсіпкерге жұмыс стиліне, әлеуметтік келбетіне, қоршаған ортамен қарым-қатынас орнату сипатына қатысты белгілі бір талаптар қояды. </a:t>
            </a:r>
            <a:endParaRPr lang="ru-RU" sz="2400"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9256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3312" y="365125"/>
            <a:ext cx="10050463" cy="968375"/>
          </a:xfrm>
        </p:spPr>
        <p:txBody>
          <a:bodyPr>
            <a:normAutofit fontScale="90000"/>
          </a:bodyPr>
          <a:lstStyle/>
          <a:p>
            <a:pPr algn="ctr"/>
            <a:r>
              <a:rPr lang="kk-KZ" sz="2800" b="1" dirty="0">
                <a:latin typeface="Times New Roman" panose="02020603050405020304" pitchFamily="18" charset="0"/>
                <a:cs typeface="Times New Roman" panose="02020603050405020304" pitchFamily="18" charset="0"/>
              </a:rPr>
              <a:t>Кәсіпкерлік этика мен кәсіпкерлік этикет арасындағы айырмашылық неде?</a:t>
            </a:r>
            <a:br>
              <a:rPr lang="ru-RU" sz="2800" b="1" dirty="0">
                <a:latin typeface="Times New Roman" panose="02020603050405020304" pitchFamily="18" charset="0"/>
                <a:cs typeface="Times New Roman" panose="02020603050405020304" pitchFamily="18" charset="0"/>
              </a:rPr>
            </a:br>
            <a:endParaRPr lang="ru-RU"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03312" y="1496292"/>
            <a:ext cx="10050463" cy="4752108"/>
          </a:xfrm>
        </p:spPr>
        <p:txBody>
          <a:bodyPr>
            <a:normAutofit/>
          </a:bodyPr>
          <a:lstStyle/>
          <a:p>
            <a:pPr algn="just"/>
            <a:r>
              <a:rPr lang="kk-KZ" sz="2400" i="1" dirty="0">
                <a:latin typeface="Times New Roman" panose="02020603050405020304" pitchFamily="18" charset="0"/>
                <a:cs typeface="Times New Roman" panose="02020603050405020304" pitchFamily="18" charset="0"/>
              </a:rPr>
              <a:t>Кәсіпкерлік этика</a:t>
            </a:r>
            <a:r>
              <a:rPr lang="kk-KZ" sz="2400" dirty="0">
                <a:latin typeface="Times New Roman" panose="02020603050405020304" pitchFamily="18" charset="0"/>
                <a:cs typeface="Times New Roman" panose="02020603050405020304" pitchFamily="18" charset="0"/>
              </a:rPr>
              <a:t> – бұл ең алдымен серіктестермен келіссөздер жүргізу этикасы, құжаттарды ресімдеу этикасы, бәсекелестікте этикалық тәсілдерді қолдану. Ол әр түрлі елдердегі бизнесмендер үшін ортақ болуы мүмкін. </a:t>
            </a:r>
          </a:p>
          <a:p>
            <a:pPr algn="just"/>
            <a:r>
              <a:rPr lang="kk-KZ" sz="2400" dirty="0">
                <a:latin typeface="Times New Roman" panose="02020603050405020304" pitchFamily="18" charset="0"/>
                <a:cs typeface="Times New Roman" panose="02020603050405020304" pitchFamily="18" charset="0"/>
              </a:rPr>
              <a:t> Ал </a:t>
            </a:r>
            <a:r>
              <a:rPr lang="kk-KZ" sz="2400" i="1" dirty="0">
                <a:latin typeface="Times New Roman" panose="02020603050405020304" pitchFamily="18" charset="0"/>
                <a:cs typeface="Times New Roman" panose="02020603050405020304" pitchFamily="18" charset="0"/>
              </a:rPr>
              <a:t>кәсіпкерлік этикет</a:t>
            </a:r>
            <a:r>
              <a:rPr lang="kk-KZ" sz="2400" dirty="0">
                <a:latin typeface="Times New Roman" panose="02020603050405020304" pitchFamily="18" charset="0"/>
                <a:cs typeface="Times New Roman" panose="02020603050405020304" pitchFamily="18" charset="0"/>
              </a:rPr>
              <a:t> – жұмыс жүргізу стилін, фирмалар арасындағы қарым-қатынас манерасын, бизнесмендердің сыртқы келбетін, келіссөздерді жүргізу манерасын және т.б. реттейтін белгілі бір нормалар. Іскерлік этикет нақты елдегі дәстүрлер мен тарихи қалыптасқан жағдайларға сай қалыптасады.</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Кәсіпкерлік этика ұйымның ішкі және сыртқы саясатының этикалық бағалануын, ұйым мүшелерінің моральдық қағидаларын, ұйымдағы моральдық климатты және т.б. қамтиды. </a:t>
            </a:r>
            <a:endParaRPr lang="ru-RU" sz="2400"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85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13528" y="1409267"/>
            <a:ext cx="9564944" cy="4039465"/>
          </a:xfrm>
        </p:spPr>
        <p:txBody>
          <a:bodyPr>
            <a:noAutofit/>
          </a:bodyPr>
          <a:lstStyle/>
          <a:p>
            <a:pPr algn="just"/>
            <a:r>
              <a:rPr lang="kk-KZ" sz="2400" dirty="0">
                <a:latin typeface="Times New Roman" panose="02020603050405020304" pitchFamily="18" charset="0"/>
                <a:cs typeface="Times New Roman" panose="02020603050405020304" pitchFamily="18" charset="0"/>
              </a:rPr>
              <a:t>Іскерлік этиканың негізі еңбектің адамгершілік құндылық ретінде қабылдануында. Еңбек тек табыс табы көзі ғана емес, адамның қадір-қасиетін қалыптастыру әдісі ретінде қабылданғандықтан моральдық құндылық болады. Сол арқылы дәстүрлі этикалық мәселелер шешіледі: моральдық таңдау мәселесі мамандық таңдау мәселесіне айналады, өмірдің мәнін түсіну кәсіби қызметінің мәнін түсіну мәселесіне айналады, моральдық жауапкершілік кәсіби (профессионалдық) жауапкершілікпен астасады, тұлғаның профессионалдық қасиеттері моральдық тұрғыда бағаланады.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5135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latin typeface="Times New Roman" panose="02020603050405020304" pitchFamily="18" charset="0"/>
                <a:cs typeface="Times New Roman" panose="02020603050405020304" pitchFamily="18" charset="0"/>
              </a:rPr>
              <a:t>Кәсіпкерлік этикет элементтері</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393371"/>
            <a:ext cx="10515600" cy="5090556"/>
          </a:xfrm>
        </p:spPr>
        <p:txBody>
          <a:bodyPr>
            <a:normAutofit/>
          </a:bodyPr>
          <a:lstStyle/>
          <a:p>
            <a:endParaRPr lang="ru-RU"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Іскерлік хаттаманы ресімдей алу;</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Іскерлік қызметтік хаттарды жаза білу;</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Іскерлік байланыстарды орнату;</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Телефонмен сөйлесу мәдениеті;</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Қарату, сәлемдесу, танысу нормалары;</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Сыртқы келбеті, манералары;</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Іскерлік қатынастардағы субординация;</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Сөйлеу мәдениеті;</a:t>
            </a:r>
            <a:endParaRPr lang="ru-RU" sz="2400" b="1"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Іскерлік киім.</a:t>
            </a:r>
            <a:endParaRPr lang="ru-RU" sz="2400" b="1"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816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618103472"/>
              </p:ext>
            </p:extLst>
          </p:nvPr>
        </p:nvGraphicFramePr>
        <p:xfrm>
          <a:off x="838200" y="420544"/>
          <a:ext cx="10515600" cy="840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Объект 4"/>
          <p:cNvGraphicFramePr>
            <a:graphicFrameLocks noGrp="1"/>
          </p:cNvGraphicFramePr>
          <p:nvPr>
            <p:ph idx="1"/>
          </p:nvPr>
        </p:nvGraphicFramePr>
        <p:xfrm>
          <a:off x="838200" y="1330036"/>
          <a:ext cx="10515600" cy="52231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8982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21566"/>
          </a:xfrm>
        </p:spPr>
        <p:style>
          <a:lnRef idx="1">
            <a:schemeClr val="accent3"/>
          </a:lnRef>
          <a:fillRef idx="2">
            <a:schemeClr val="accent3"/>
          </a:fillRef>
          <a:effectRef idx="1">
            <a:schemeClr val="accent3"/>
          </a:effectRef>
          <a:fontRef idx="minor">
            <a:schemeClr val="dk1"/>
          </a:fontRef>
        </p:style>
        <p:txBody>
          <a:bodyPr>
            <a:noAutofit/>
          </a:bodyPr>
          <a:lstStyle/>
          <a:p>
            <a:r>
              <a:rPr lang="kk-KZ" sz="2400" b="1" dirty="0">
                <a:solidFill>
                  <a:schemeClr val="tx1"/>
                </a:solidFill>
                <a:latin typeface="Times New Roman" panose="02020603050405020304" pitchFamily="18" charset="0"/>
                <a:cs typeface="Times New Roman" panose="02020603050405020304" pitchFamily="18" charset="0"/>
              </a:rPr>
              <a:t>Кәсіпорынның коммерциялық құпиясын құрайтын мәліметтер</a:t>
            </a:r>
            <a:endParaRPr lang="ru-RU" sz="24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10" name="Объект 9"/>
          <p:cNvGraphicFramePr>
            <a:graphicFrameLocks noGrp="1"/>
          </p:cNvGraphicFramePr>
          <p:nvPr>
            <p:ph idx="1"/>
            <p:extLst>
              <p:ext uri="{D42A27DB-BD31-4B8C-83A1-F6EECF244321}">
                <p14:modId xmlns:p14="http://schemas.microsoft.com/office/powerpoint/2010/main" val="67961174"/>
              </p:ext>
            </p:extLst>
          </p:nvPr>
        </p:nvGraphicFramePr>
        <p:xfrm>
          <a:off x="838200" y="997527"/>
          <a:ext cx="10515600" cy="5179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427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470110994"/>
              </p:ext>
            </p:extLst>
          </p:nvPr>
        </p:nvGraphicFramePr>
        <p:xfrm>
          <a:off x="677862" y="365125"/>
          <a:ext cx="10675938" cy="1387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Объект 4"/>
          <p:cNvGraphicFramePr>
            <a:graphicFrameLocks noGrp="1"/>
          </p:cNvGraphicFramePr>
          <p:nvPr>
            <p:ph idx="1"/>
            <p:extLst>
              <p:ext uri="{D42A27DB-BD31-4B8C-83A1-F6EECF244321}">
                <p14:modId xmlns:p14="http://schemas.microsoft.com/office/powerpoint/2010/main" val="2556090750"/>
              </p:ext>
            </p:extLst>
          </p:nvPr>
        </p:nvGraphicFramePr>
        <p:xfrm>
          <a:off x="677862" y="2066926"/>
          <a:ext cx="10675937" cy="39751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3730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03017543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Объект 4"/>
          <p:cNvGraphicFramePr>
            <a:graphicFrameLocks noGrp="1"/>
          </p:cNvGraphicFramePr>
          <p:nvPr>
            <p:ph idx="1"/>
            <p:extLst>
              <p:ext uri="{D42A27DB-BD31-4B8C-83A1-F6EECF244321}">
                <p14:modId xmlns:p14="http://schemas.microsoft.com/office/powerpoint/2010/main" val="960537880"/>
              </p:ext>
            </p:extLst>
          </p:nvPr>
        </p:nvGraphicFramePr>
        <p:xfrm>
          <a:off x="838200" y="1856509"/>
          <a:ext cx="10508673" cy="50014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84138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74263173"/>
              </p:ext>
            </p:extLst>
          </p:nvPr>
        </p:nvGraphicFramePr>
        <p:xfrm>
          <a:off x="542925" y="365125"/>
          <a:ext cx="10582275"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Объект 3"/>
          <p:cNvGraphicFramePr>
            <a:graphicFrameLocks noGrp="1"/>
          </p:cNvGraphicFramePr>
          <p:nvPr>
            <p:ph idx="1"/>
            <p:extLst>
              <p:ext uri="{D42A27DB-BD31-4B8C-83A1-F6EECF244321}">
                <p14:modId xmlns:p14="http://schemas.microsoft.com/office/powerpoint/2010/main" val="4212124856"/>
              </p:ext>
            </p:extLst>
          </p:nvPr>
        </p:nvGraphicFramePr>
        <p:xfrm>
          <a:off x="166256" y="2160588"/>
          <a:ext cx="10958944" cy="38814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36009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70948"/>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kk-KZ" sz="2800" b="1" dirty="0">
                <a:latin typeface="Times New Roman" panose="02020603050405020304" pitchFamily="18" charset="0"/>
                <a:cs typeface="Times New Roman" panose="02020603050405020304" pitchFamily="18" charset="0"/>
              </a:rPr>
              <a:t>Коммерциялық құпияны қорғау шараларының жүйесі</a:t>
            </a:r>
            <a:endParaRPr lang="ru-RU" sz="2800" dirty="0">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3378124272"/>
              </p:ext>
            </p:extLst>
          </p:nvPr>
        </p:nvGraphicFramePr>
        <p:xfrm>
          <a:off x="838200" y="1136650"/>
          <a:ext cx="10515600" cy="5485824"/>
        </p:xfrm>
        <a:graphic>
          <a:graphicData uri="http://schemas.openxmlformats.org/drawingml/2006/table">
            <a:tbl>
              <a:tblPr firstRow="1" bandRow="1">
                <a:tableStyleId>{5C22544A-7EE6-4342-B048-85BDC9FD1C3A}</a:tableStyleId>
              </a:tblPr>
              <a:tblGrid>
                <a:gridCol w="2916382">
                  <a:extLst>
                    <a:ext uri="{9D8B030D-6E8A-4147-A177-3AD203B41FA5}">
                      <a16:colId xmlns:a16="http://schemas.microsoft.com/office/drawing/2014/main" val="1037453312"/>
                    </a:ext>
                  </a:extLst>
                </a:gridCol>
                <a:gridCol w="7599218">
                  <a:extLst>
                    <a:ext uri="{9D8B030D-6E8A-4147-A177-3AD203B41FA5}">
                      <a16:colId xmlns:a16="http://schemas.microsoft.com/office/drawing/2014/main" val="117643054"/>
                    </a:ext>
                  </a:extLst>
                </a:gridCol>
              </a:tblGrid>
              <a:tr h="3771438">
                <a:tc rowSpan="3">
                  <a:txBody>
                    <a:bodyPr/>
                    <a:lstStyle/>
                    <a:p>
                      <a:pPr algn="just">
                        <a:spcAft>
                          <a:spcPts val="0"/>
                        </a:spcAft>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Ұйымдастыру-құқықтық шаралар</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Арнайы құжаттар дайындау:</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9685">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Коммерциялық құпияны құрайтын мәліметтер тізбесін;</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9685">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Жарғыға толықтырулар енгізу;</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9685">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Келісімшартқа толықтырулар енгізу;</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9685">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Коммерциялық құпияны сақтау туралы жұмыскерге ескерту;</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9685">
                        <a:spcAft>
                          <a:spcPts val="0"/>
                        </a:spcAft>
                      </a:pPr>
                      <a:r>
                        <a:rPr lang="kk-KZ"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Жұмыстан босатылған жағдайда жұмыскерден коммерциялық құпияны жария етпеу туралы қолхат алу.</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813385367"/>
                  </a:ext>
                </a:extLst>
              </a:tr>
              <a:tr h="857193">
                <a:tc vMerge="1">
                  <a:txBody>
                    <a:bodyPr/>
                    <a:lstStyle/>
                    <a:p>
                      <a:endParaRPr lang="ru-RU"/>
                    </a:p>
                  </a:txBody>
                  <a:tcPr/>
                </a:tc>
                <a:tc>
                  <a:txBody>
                    <a:bodyPr/>
                    <a:lstStyle/>
                    <a:p>
                      <a:pPr>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Коммерциялық құпияны анықтап, бөлектеудің белгіленген тәртібі</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975764949"/>
                  </a:ext>
                </a:extLst>
              </a:tr>
              <a:tr h="857193">
                <a:tc vMerge="1">
                  <a:txBody>
                    <a:bodyPr/>
                    <a:lstStyle/>
                    <a:p>
                      <a:endParaRPr lang="ru-RU"/>
                    </a:p>
                  </a:txBody>
                  <a:tcPr/>
                </a:tc>
                <a:tc>
                  <a:txBody>
                    <a:bodyPr/>
                    <a:lstStyle/>
                    <a:p>
                      <a:pPr>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Коммерциялық құпияны қорғау мезанизмін әзірлеу</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496544787"/>
                  </a:ext>
                </a:extLst>
              </a:tr>
            </a:tbl>
          </a:graphicData>
        </a:graphic>
      </p:graphicFrame>
    </p:spTree>
    <p:extLst>
      <p:ext uri="{BB962C8B-B14F-4D97-AF65-F5344CB8AC3E}">
        <p14:creationId xmlns:p14="http://schemas.microsoft.com/office/powerpoint/2010/main" val="4203009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387079434"/>
              </p:ext>
            </p:extLst>
          </p:nvPr>
        </p:nvGraphicFramePr>
        <p:xfrm>
          <a:off x="781050" y="600075"/>
          <a:ext cx="10648950" cy="5753709"/>
        </p:xfrm>
        <a:graphic>
          <a:graphicData uri="http://schemas.openxmlformats.org/drawingml/2006/table">
            <a:tbl>
              <a:tblPr firstRow="1" bandRow="1">
                <a:tableStyleId>{5C22544A-7EE6-4342-B048-85BDC9FD1C3A}</a:tableStyleId>
              </a:tblPr>
              <a:tblGrid>
                <a:gridCol w="3447583">
                  <a:extLst>
                    <a:ext uri="{9D8B030D-6E8A-4147-A177-3AD203B41FA5}">
                      <a16:colId xmlns:a16="http://schemas.microsoft.com/office/drawing/2014/main" val="249287790"/>
                    </a:ext>
                  </a:extLst>
                </a:gridCol>
                <a:gridCol w="7201367">
                  <a:extLst>
                    <a:ext uri="{9D8B030D-6E8A-4147-A177-3AD203B41FA5}">
                      <a16:colId xmlns:a16="http://schemas.microsoft.com/office/drawing/2014/main" val="2332385071"/>
                    </a:ext>
                  </a:extLst>
                </a:gridCol>
              </a:tblGrid>
              <a:tr h="746529">
                <a:tc rowSpan="3">
                  <a:txBody>
                    <a:bodyPr/>
                    <a:lstStyle/>
                    <a:p>
                      <a:pPr algn="just">
                        <a:spcAft>
                          <a:spcPts val="0"/>
                        </a:spcAft>
                      </a:pPr>
                      <a:r>
                        <a:rPr lang="kk-KZ" sz="2000" b="1" dirty="0">
                          <a:solidFill>
                            <a:schemeClr val="tx1"/>
                          </a:solidFill>
                          <a:effectLst/>
                          <a:latin typeface="Times New Roman" panose="02020603050405020304" pitchFamily="18" charset="0"/>
                          <a:ea typeface="Times New Roman" panose="02020603050405020304" pitchFamily="18" charset="0"/>
                        </a:rPr>
                        <a:t>Инженерлік-техникалық шаралар</a:t>
                      </a:r>
                      <a:endParaRPr lang="ru-RU" sz="20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000" b="0" dirty="0">
                          <a:solidFill>
                            <a:schemeClr val="tx1"/>
                          </a:solidFill>
                          <a:effectLst/>
                          <a:latin typeface="Times New Roman" panose="02020603050405020304" pitchFamily="18" charset="0"/>
                          <a:ea typeface="Times New Roman" panose="02020603050405020304" pitchFamily="18" charset="0"/>
                        </a:rPr>
                        <a:t>Қорғаудың аппараттық құралдарын қолдану</a:t>
                      </a:r>
                      <a:endParaRPr lang="ru-RU"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779361995"/>
                  </a:ext>
                </a:extLst>
              </a:tr>
              <a:tr h="746529">
                <a:tc vMerge="1">
                  <a:txBody>
                    <a:bodyPr/>
                    <a:lstStyle/>
                    <a:p>
                      <a:endParaRPr lang="ru-RU"/>
                    </a:p>
                  </a:txBody>
                  <a:tcPr/>
                </a:tc>
                <a:tc>
                  <a:txBody>
                    <a:bodyPr/>
                    <a:lstStyle/>
                    <a:p>
                      <a:pPr>
                        <a:spcAft>
                          <a:spcPts val="0"/>
                        </a:spcAft>
                      </a:pPr>
                      <a:r>
                        <a:rPr lang="kk-KZ" sz="2000" dirty="0">
                          <a:effectLst/>
                          <a:latin typeface="Times New Roman" panose="02020603050405020304" pitchFamily="18" charset="0"/>
                          <a:ea typeface="Times New Roman" panose="02020603050405020304" pitchFamily="18" charset="0"/>
                        </a:rPr>
                        <a:t>Қорғаудың бағдарламалық құралдарын қолдану</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804542135"/>
                  </a:ext>
                </a:extLst>
              </a:tr>
              <a:tr h="746529">
                <a:tc vMerge="1">
                  <a:txBody>
                    <a:bodyPr/>
                    <a:lstStyle/>
                    <a:p>
                      <a:endParaRPr lang="ru-RU"/>
                    </a:p>
                  </a:txBody>
                  <a:tcPr/>
                </a:tc>
                <a:tc>
                  <a:txBody>
                    <a:bodyPr/>
                    <a:lstStyle/>
                    <a:p>
                      <a:pPr>
                        <a:spcAft>
                          <a:spcPts val="0"/>
                        </a:spcAft>
                      </a:pPr>
                      <a:r>
                        <a:rPr lang="kk-KZ" sz="2000" dirty="0">
                          <a:effectLst/>
                          <a:latin typeface="Times New Roman" panose="02020603050405020304" pitchFamily="18" charset="0"/>
                          <a:ea typeface="Times New Roman" panose="02020603050405020304" pitchFamily="18" charset="0"/>
                        </a:rPr>
                        <a:t>Қорғаудың математикалық құралдарын қолдану, әр түрлі күрделілік дәрежесіндегі кодтарды пайдалану</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873105643"/>
                  </a:ext>
                </a:extLst>
              </a:tr>
              <a:tr h="746529">
                <a:tc rowSpan="4">
                  <a:txBody>
                    <a:bodyPr/>
                    <a:lstStyle/>
                    <a:p>
                      <a:pPr algn="just">
                        <a:spcAft>
                          <a:spcPts val="0"/>
                        </a:spcAft>
                      </a:pPr>
                      <a:r>
                        <a:rPr lang="kk-KZ" sz="2000" b="1" dirty="0">
                          <a:effectLst/>
                          <a:latin typeface="Times New Roman" panose="02020603050405020304" pitchFamily="18" charset="0"/>
                          <a:ea typeface="Times New Roman" panose="02020603050405020304" pitchFamily="18" charset="0"/>
                        </a:rPr>
                        <a:t>Ұйымдастыру-технологиялық шаралар</a:t>
                      </a:r>
                      <a:endParaRPr lang="ru-RU" sz="2000" b="1" dirty="0">
                        <a:effectLst/>
                        <a:latin typeface="Times New Roman" panose="02020603050405020304" pitchFamily="18" charset="0"/>
                        <a:ea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000" dirty="0">
                          <a:effectLst/>
                          <a:latin typeface="Times New Roman" panose="02020603050405020304" pitchFamily="18" charset="0"/>
                          <a:ea typeface="Times New Roman" panose="02020603050405020304" pitchFamily="18" charset="0"/>
                        </a:rPr>
                        <a:t>Лицензиялау, патенттеу және технологияға арнайы құқық </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490212931"/>
                  </a:ext>
                </a:extLst>
              </a:tr>
              <a:tr h="746529">
                <a:tc vMerge="1">
                  <a:txBody>
                    <a:bodyPr/>
                    <a:lstStyle/>
                    <a:p>
                      <a:endParaRPr lang="ru-RU"/>
                    </a:p>
                  </a:txBody>
                  <a:tcPr/>
                </a:tc>
                <a:tc>
                  <a:txBody>
                    <a:bodyPr/>
                    <a:lstStyle/>
                    <a:p>
                      <a:pPr>
                        <a:spcAft>
                          <a:spcPts val="0"/>
                        </a:spcAft>
                      </a:pPr>
                      <a:r>
                        <a:rPr lang="kk-KZ" sz="2000" dirty="0">
                          <a:effectLst/>
                          <a:latin typeface="Times New Roman" panose="02020603050405020304" pitchFamily="18" charset="0"/>
                          <a:ea typeface="Times New Roman" panose="02020603050405020304" pitchFamily="18" charset="0"/>
                        </a:rPr>
                        <a:t>Іскерлік келіссөздерді арнайы оқшауланған орында жүргізу</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597806208"/>
                  </a:ext>
                </a:extLst>
              </a:tr>
              <a:tr h="861408">
                <a:tc vMerge="1">
                  <a:txBody>
                    <a:bodyPr/>
                    <a:lstStyle/>
                    <a:p>
                      <a:endParaRPr lang="ru-RU"/>
                    </a:p>
                  </a:txBody>
                  <a:tcPr/>
                </a:tc>
                <a:tc>
                  <a:txBody>
                    <a:bodyPr/>
                    <a:lstStyle/>
                    <a:p>
                      <a:pPr>
                        <a:spcAft>
                          <a:spcPts val="0"/>
                        </a:spcAft>
                        <a:tabLst>
                          <a:tab pos="602615" algn="l"/>
                          <a:tab pos="713740" algn="l"/>
                        </a:tabLst>
                      </a:pPr>
                      <a:r>
                        <a:rPr lang="kk-KZ" sz="2000" dirty="0">
                          <a:effectLst/>
                          <a:latin typeface="Times New Roman" panose="02020603050405020304" pitchFamily="18" charset="0"/>
                          <a:ea typeface="Times New Roman" panose="02020603050405020304" pitchFamily="18" charset="0"/>
                        </a:rPr>
                        <a:t>Негізгі келісімшартты жасамас бұрын коммерциялық құпия және оны пайдалану ниеттері туралы алдын ала келісімшарт жасап алу</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851663312"/>
                  </a:ext>
                </a:extLst>
              </a:tr>
              <a:tr h="1106664">
                <a:tc vMerge="1">
                  <a:txBody>
                    <a:bodyPr/>
                    <a:lstStyle/>
                    <a:p>
                      <a:endParaRPr lang="ru-RU"/>
                    </a:p>
                  </a:txBody>
                  <a:tcPr/>
                </a:tc>
                <a:tc>
                  <a:txBody>
                    <a:bodyPr/>
                    <a:lstStyle/>
                    <a:p>
                      <a:pPr>
                        <a:spcAft>
                          <a:spcPts val="0"/>
                        </a:spcAft>
                      </a:pPr>
                      <a:r>
                        <a:rPr lang="kk-KZ" sz="2000" dirty="0">
                          <a:effectLst/>
                          <a:latin typeface="Times New Roman" panose="02020603050405020304" pitchFamily="18" charset="0"/>
                          <a:ea typeface="Times New Roman" panose="02020603050405020304" pitchFamily="18" charset="0"/>
                        </a:rPr>
                        <a:t>Халықаралық келісімшарттар жасау барысында коммерциялық құпияны анықтау және берілген елдің заңдары аясында қорғау құқығы қай елге берілетіні белгіленуі тиіс.</a:t>
                      </a:r>
                      <a:endParaRPr lang="ru-RU" sz="2000" dirty="0">
                        <a:effectLst/>
                        <a:latin typeface="Times New Roman" panose="02020603050405020304" pitchFamily="18" charset="0"/>
                        <a:ea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596664303"/>
                  </a:ext>
                </a:extLst>
              </a:tr>
            </a:tbl>
          </a:graphicData>
        </a:graphic>
      </p:graphicFrame>
    </p:spTree>
    <p:extLst>
      <p:ext uri="{BB962C8B-B14F-4D97-AF65-F5344CB8AC3E}">
        <p14:creationId xmlns:p14="http://schemas.microsoft.com/office/powerpoint/2010/main" val="2877977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8765" y="365126"/>
            <a:ext cx="11402290" cy="77094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kk-KZ" sz="2800" b="1" dirty="0">
                <a:latin typeface="Times New Roman" panose="02020603050405020304" pitchFamily="18" charset="0"/>
                <a:cs typeface="Times New Roman" panose="02020603050405020304" pitchFamily="18" charset="0"/>
              </a:rPr>
              <a:t>Коммерциялық құпия бұзылған жағдайда қолданылатын іс-шаралар</a:t>
            </a:r>
            <a:endParaRPr lang="ru-RU" sz="2800" dirty="0">
              <a:latin typeface="Times New Roman" panose="02020603050405020304" pitchFamily="18" charset="0"/>
              <a:cs typeface="Times New Roman" panose="02020603050405020304" pitchFamily="18" charset="0"/>
            </a:endParaRPr>
          </a:p>
        </p:txBody>
      </p:sp>
      <p:graphicFrame>
        <p:nvGraphicFramePr>
          <p:cNvPr id="8" name="Объект 7"/>
          <p:cNvGraphicFramePr>
            <a:graphicFrameLocks noGrp="1"/>
          </p:cNvGraphicFramePr>
          <p:nvPr>
            <p:ph idx="1"/>
            <p:extLst>
              <p:ext uri="{D42A27DB-BD31-4B8C-83A1-F6EECF244321}">
                <p14:modId xmlns:p14="http://schemas.microsoft.com/office/powerpoint/2010/main" val="1392857588"/>
              </p:ext>
            </p:extLst>
          </p:nvPr>
        </p:nvGraphicFramePr>
        <p:xfrm>
          <a:off x="498764" y="1330038"/>
          <a:ext cx="11402291" cy="5203767"/>
        </p:xfrm>
        <a:graphic>
          <a:graphicData uri="http://schemas.openxmlformats.org/drawingml/2006/table">
            <a:tbl>
              <a:tblPr firstRow="1" firstCol="1" bandRow="1">
                <a:tableStyleId>{5C22544A-7EE6-4342-B048-85BDC9FD1C3A}</a:tableStyleId>
              </a:tblPr>
              <a:tblGrid>
                <a:gridCol w="4664629">
                  <a:extLst>
                    <a:ext uri="{9D8B030D-6E8A-4147-A177-3AD203B41FA5}">
                      <a16:colId xmlns:a16="http://schemas.microsoft.com/office/drawing/2014/main" val="2501098278"/>
                    </a:ext>
                  </a:extLst>
                </a:gridCol>
                <a:gridCol w="6737662">
                  <a:extLst>
                    <a:ext uri="{9D8B030D-6E8A-4147-A177-3AD203B41FA5}">
                      <a16:colId xmlns:a16="http://schemas.microsoft.com/office/drawing/2014/main" val="3669364834"/>
                    </a:ext>
                  </a:extLst>
                </a:gridCol>
              </a:tblGrid>
              <a:tr h="623454">
                <a:tc>
                  <a:txBody>
                    <a:bodyPr/>
                    <a:lstStyle/>
                    <a:p>
                      <a:pPr>
                        <a:spcAft>
                          <a:spcPts val="0"/>
                        </a:spcAft>
                      </a:pPr>
                      <a:r>
                        <a:rPr lang="kk-KZ" sz="2400" dirty="0">
                          <a:solidFill>
                            <a:schemeClr val="tx1"/>
                          </a:solidFill>
                          <a:effectLst/>
                          <a:latin typeface="Times New Roman" panose="02020603050405020304" pitchFamily="18" charset="0"/>
                          <a:cs typeface="Times New Roman" panose="02020603050405020304" pitchFamily="18" charset="0"/>
                        </a:rPr>
                        <a:t>Штрафтық санкциялар</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400" b="0" dirty="0">
                          <a:solidFill>
                            <a:schemeClr val="tx1"/>
                          </a:solidFill>
                          <a:effectLst/>
                          <a:latin typeface="Times New Roman" panose="02020603050405020304" pitchFamily="18" charset="0"/>
                          <a:cs typeface="Times New Roman" panose="02020603050405020304" pitchFamily="18" charset="0"/>
                        </a:rPr>
                        <a:t>Ақпаратты заңсыз алуда қолданылған техникалық құралдарды жою</a:t>
                      </a:r>
                      <a:endParaRPr lang="ru-RU"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468813484"/>
                  </a:ext>
                </a:extLst>
              </a:tr>
              <a:tr h="1246909">
                <a:tc>
                  <a:txBody>
                    <a:bodyPr/>
                    <a:lstStyle/>
                    <a:p>
                      <a:pPr>
                        <a:spcAft>
                          <a:spcPts val="0"/>
                        </a:spcAft>
                      </a:pPr>
                      <a:r>
                        <a:rPr lang="kk-KZ" sz="2400" dirty="0">
                          <a:solidFill>
                            <a:schemeClr val="tx1"/>
                          </a:solidFill>
                          <a:effectLst/>
                          <a:latin typeface="Times New Roman" panose="02020603050405020304" pitchFamily="18" charset="0"/>
                          <a:cs typeface="Times New Roman" panose="02020603050405020304" pitchFamily="18" charset="0"/>
                        </a:rPr>
                        <a:t>Нақты келтірілген залалдың орнын толтыру және сот шығындарын төлеу</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400" dirty="0">
                          <a:effectLst/>
                          <a:latin typeface="Times New Roman" panose="02020603050405020304" pitchFamily="18" charset="0"/>
                          <a:cs typeface="Times New Roman" panose="02020603050405020304" pitchFamily="18" charset="0"/>
                        </a:rPr>
                        <a:t>Сот органдарының санкцияларды қолдану туралы шешімін ашық жария ету</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47409674"/>
                  </a:ext>
                </a:extLst>
              </a:tr>
              <a:tr h="1246909">
                <a:tc>
                  <a:txBody>
                    <a:bodyPr/>
                    <a:lstStyle/>
                    <a:p>
                      <a:pPr>
                        <a:spcAft>
                          <a:spcPts val="0"/>
                        </a:spcAft>
                      </a:pPr>
                      <a:r>
                        <a:rPr lang="kk-KZ" sz="2400" dirty="0">
                          <a:solidFill>
                            <a:schemeClr val="tx1"/>
                          </a:solidFill>
                          <a:effectLst/>
                          <a:latin typeface="Times New Roman" panose="02020603050405020304" pitchFamily="18" charset="0"/>
                          <a:cs typeface="Times New Roman" panose="02020603050405020304" pitchFamily="18" charset="0"/>
                        </a:rPr>
                        <a:t>Заңсыз алынған ақпараттарды қолдануға заңды түрде тыйым салу</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400" dirty="0">
                          <a:effectLst/>
                          <a:latin typeface="Times New Roman" panose="02020603050405020304" pitchFamily="18" charset="0"/>
                          <a:cs typeface="Times New Roman" panose="02020603050405020304" pitchFamily="18" charset="0"/>
                        </a:rPr>
                        <a:t>Сот органдарының санкцияларды қолдану туралы шешімін ашық жария ету</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130855070"/>
                  </a:ext>
                </a:extLst>
              </a:tr>
              <a:tr h="623454">
                <a:tc>
                  <a:txBody>
                    <a:bodyPr/>
                    <a:lstStyle/>
                    <a:p>
                      <a:pPr>
                        <a:spcAft>
                          <a:spcPts val="0"/>
                        </a:spcAft>
                      </a:pPr>
                      <a:r>
                        <a:rPr lang="kk-KZ" sz="2400" dirty="0">
                          <a:solidFill>
                            <a:schemeClr val="tx1"/>
                          </a:solidFill>
                          <a:effectLst/>
                          <a:latin typeface="Times New Roman" panose="02020603050405020304" pitchFamily="18" charset="0"/>
                          <a:cs typeface="Times New Roman" panose="02020603050405020304" pitchFamily="18" charset="0"/>
                        </a:rPr>
                        <a:t>Коммерциялық құпияны үшінші тұлғаға жария ету</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tabLst>
                          <a:tab pos="1628140" algn="l"/>
                        </a:tabLst>
                      </a:pPr>
                      <a:r>
                        <a:rPr lang="kk-KZ" sz="2400" dirty="0">
                          <a:effectLst/>
                          <a:latin typeface="Times New Roman" panose="02020603050405020304" pitchFamily="18" charset="0"/>
                          <a:cs typeface="Times New Roman" panose="02020603050405020304" pitchFamily="18" charset="0"/>
                        </a:rPr>
                        <a:t>Ақпаратты жария еткен жұмыскерді жұмыстан босату</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99336839"/>
                  </a:ext>
                </a:extLst>
              </a:tr>
              <a:tr h="1246909">
                <a:tc>
                  <a:txBody>
                    <a:bodyPr/>
                    <a:lstStyle/>
                    <a:p>
                      <a:pPr>
                        <a:spcAft>
                          <a:spcPts val="0"/>
                        </a:spcAft>
                      </a:pPr>
                      <a:r>
                        <a:rPr lang="kk-KZ" sz="2400" dirty="0">
                          <a:solidFill>
                            <a:schemeClr val="tx1"/>
                          </a:solidFill>
                          <a:effectLst/>
                          <a:latin typeface="Times New Roman" panose="02020603050405020304" pitchFamily="18" charset="0"/>
                          <a:cs typeface="Times New Roman" panose="02020603050405020304" pitchFamily="18" charset="0"/>
                        </a:rPr>
                        <a:t>Коммерциялық құпияны құрайтын заттар мен құжаттарды жою</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a:spcAft>
                          <a:spcPts val="0"/>
                        </a:spcAft>
                      </a:pPr>
                      <a:r>
                        <a:rPr lang="kk-KZ" sz="2400" dirty="0">
                          <a:effectLst/>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cs typeface="Times New Roman" panose="02020603050405020304" pitchFamily="18" charset="0"/>
                      </a:endParaRPr>
                    </a:p>
                    <a:p>
                      <a:pPr>
                        <a:spcAft>
                          <a:spcPts val="0"/>
                        </a:spcAft>
                      </a:pPr>
                      <a:r>
                        <a:rPr lang="kk-KZ" sz="2400" dirty="0">
                          <a:effectLst/>
                          <a:latin typeface="Times New Roman" panose="02020603050405020304" pitchFamily="18" charset="0"/>
                          <a:cs typeface="Times New Roman" panose="02020603050405020304" pitchFamily="18" charset="0"/>
                        </a:rPr>
                        <a:t>Кінәлілерді қылмыстық жауапкершілікке тарту</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4274908667"/>
                  </a:ext>
                </a:extLst>
              </a:tr>
            </a:tbl>
          </a:graphicData>
        </a:graphic>
      </p:graphicFrame>
    </p:spTree>
    <p:extLst>
      <p:ext uri="{BB962C8B-B14F-4D97-AF65-F5344CB8AC3E}">
        <p14:creationId xmlns:p14="http://schemas.microsoft.com/office/powerpoint/2010/main" val="1117417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37D7-6875-4565-A3E4-7B845D6F7364}"/>
              </a:ext>
            </a:extLst>
          </p:cNvPr>
          <p:cNvSpPr>
            <a:spLocks noGrp="1"/>
          </p:cNvSpPr>
          <p:nvPr>
            <p:ph type="title"/>
          </p:nvPr>
        </p:nvSpPr>
        <p:spPr>
          <a:xfrm>
            <a:off x="1143000" y="609600"/>
            <a:ext cx="9875520" cy="705492"/>
          </a:xfrm>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3F9D7D1-5F2E-4C88-B119-E15B6B878AB3}"/>
              </a:ext>
            </a:extLst>
          </p:cNvPr>
          <p:cNvSpPr>
            <a:spLocks noGrp="1"/>
          </p:cNvSpPr>
          <p:nvPr>
            <p:ph idx="1"/>
          </p:nvPr>
        </p:nvSpPr>
        <p:spPr>
          <a:xfrm>
            <a:off x="1143000" y="1315092"/>
            <a:ext cx="9872871" cy="3945166"/>
          </a:xfrm>
        </p:spPr>
        <p:txBody>
          <a:bodyPr>
            <a:noAutofit/>
          </a:bodyPr>
          <a:lstStyle/>
          <a:p>
            <a:pPr marL="457200" indent="-457200" algn="just">
              <a:buFont typeface="Arial" panose="020B0604020202020204" pitchFamily="34" charset="0"/>
              <a:buAutoNum type="arabicPeriod"/>
            </a:pPr>
            <a:r>
              <a:rPr lang="ru-RU" sz="2400" dirty="0">
                <a:latin typeface="Times New Roman" panose="02020603050405020304" pitchFamily="18" charset="0"/>
                <a:ea typeface="Times New Roman" panose="02020603050405020304" pitchFamily="18" charset="0"/>
              </a:rPr>
              <a:t>М</a:t>
            </a:r>
            <a:r>
              <a:rPr lang="kk-KZ" sz="2400" dirty="0">
                <a:latin typeface="Times New Roman" panose="02020603050405020304" pitchFamily="18" charset="0"/>
                <a:ea typeface="Times New Roman" panose="02020603050405020304" pitchFamily="18" charset="0"/>
              </a:rPr>
              <a:t>әдениет және кәсіпкерлік мәдениет ұғымдарының мәні</a:t>
            </a:r>
          </a:p>
          <a:p>
            <a:pPr marL="457200" indent="-457200" algn="just">
              <a:buFont typeface="Arial" panose="020B0604020202020204" pitchFamily="34" charset="0"/>
              <a:buAutoNum type="arabicPeriod"/>
            </a:pPr>
            <a:r>
              <a:rPr lang="kk-KZ" sz="2400" dirty="0">
                <a:latin typeface="Times New Roman" panose="02020603050405020304" pitchFamily="18" charset="0"/>
                <a:cs typeface="Times New Roman" panose="02020603050405020304" pitchFamily="18" charset="0"/>
              </a:rPr>
              <a:t>Кәсіпкерлік мәдениетке ықпал ететін факторлар</a:t>
            </a:r>
            <a:endParaRPr lang="kk-KZ" sz="2400" dirty="0">
              <a:latin typeface="Times New Roman" panose="02020603050405020304" pitchFamily="18" charset="0"/>
              <a:ea typeface="Times New Roman" panose="02020603050405020304" pitchFamily="18" charset="0"/>
            </a:endParaRPr>
          </a:p>
          <a:p>
            <a:pPr marL="457200" indent="-457200" algn="just">
              <a:buFont typeface="Arial" panose="020B0604020202020204" pitchFamily="34" charset="0"/>
              <a:buAutoNum type="arabicPeriod"/>
            </a:pPr>
            <a:r>
              <a:rPr lang="kk-KZ" sz="2400" dirty="0">
                <a:latin typeface="Times New Roman" panose="02020603050405020304" pitchFamily="18" charset="0"/>
                <a:ea typeface="Times New Roman" panose="02020603050405020304" pitchFamily="18" charset="0"/>
              </a:rPr>
              <a:t>Кәсіпкерлік этика және кәсіпкерлік этикет</a:t>
            </a:r>
          </a:p>
          <a:p>
            <a:pPr marL="457200" indent="-457200" algn="just">
              <a:buFont typeface="Arial" panose="020B0604020202020204" pitchFamily="34" charset="0"/>
              <a:buAutoNum type="arabicPeriod"/>
            </a:pPr>
            <a:r>
              <a:rPr lang="kk-KZ" sz="2400" dirty="0">
                <a:latin typeface="Times New Roman" panose="02020603050405020304" pitchFamily="18" charset="0"/>
                <a:ea typeface="Times New Roman" panose="02020603050405020304" pitchFamily="18" charset="0"/>
              </a:rPr>
              <a:t>Коммерциялық, өндірістік және іскерлік құпия ақпараттар</a:t>
            </a:r>
          </a:p>
          <a:p>
            <a:pPr marL="457200" indent="-457200" algn="just">
              <a:buFont typeface="Arial" panose="020B0604020202020204" pitchFamily="34" charset="0"/>
              <a:buAutoNum type="arabicPeriod"/>
            </a:pPr>
            <a:r>
              <a:rPr lang="kk-KZ" sz="2400" dirty="0">
                <a:latin typeface="Times New Roman" panose="02020603050405020304" pitchFamily="18" charset="0"/>
                <a:ea typeface="Times New Roman" panose="02020603050405020304" pitchFamily="18" charset="0"/>
              </a:rPr>
              <a:t>Кәсіпкерлік құпияны қорғаудың кезеңдері</a:t>
            </a:r>
          </a:p>
          <a:p>
            <a:pPr marL="457200" indent="-457200" algn="just">
              <a:buFont typeface="Arial" panose="020B0604020202020204" pitchFamily="34" charset="0"/>
              <a:buAutoNum type="arabicPeriod"/>
            </a:pPr>
            <a:r>
              <a:rPr lang="kk-KZ" sz="2400" dirty="0">
                <a:latin typeface="Times New Roman" panose="02020603050405020304" pitchFamily="18" charset="0"/>
                <a:ea typeface="Times New Roman" panose="02020603050405020304" pitchFamily="18" charset="0"/>
              </a:rPr>
              <a:t>Кәсіпкерлік құпияны қорғаудың шаралары</a:t>
            </a:r>
          </a:p>
          <a:p>
            <a:pPr marL="457200" indent="-457200" algn="just">
              <a:buFont typeface="Arial" panose="020B0604020202020204" pitchFamily="34" charset="0"/>
              <a:buAutoNum type="arabicPeriod"/>
            </a:pPr>
            <a:r>
              <a:rPr lang="kk-KZ" sz="2400" dirty="0">
                <a:latin typeface="Times New Roman" panose="02020603050405020304" pitchFamily="18" charset="0"/>
                <a:ea typeface="Times New Roman" panose="02020603050405020304" pitchFamily="18" charset="0"/>
              </a:rPr>
              <a:t>Кәсіпкерлік құпия жария болғанда қолданылуы мүмкін шаралар</a:t>
            </a:r>
          </a:p>
          <a:p>
            <a:pPr marL="457200" indent="-457200" algn="just">
              <a:buFont typeface="Arial" panose="020B0604020202020204" pitchFamily="34" charset="0"/>
              <a:buAutoNum type="arabicPeriod"/>
            </a:pPr>
            <a:endParaRPr lang="kk-KZ" sz="2400" dirty="0">
              <a:latin typeface="Times New Roman" panose="02020603050405020304" pitchFamily="18" charset="0"/>
              <a:ea typeface="Times New Roman" panose="02020603050405020304" pitchFamily="18" charset="0"/>
            </a:endParaRPr>
          </a:p>
          <a:p>
            <a:pPr marL="457200" indent="-457200" algn="just">
              <a:buFont typeface="Arial" panose="020B0604020202020204" pitchFamily="34" charset="0"/>
              <a:buAutoNum type="arabicPeriod"/>
            </a:pPr>
            <a:endParaRPr lang="kk-KZ" sz="2400" dirty="0">
              <a:latin typeface="Times New Roman" panose="02020603050405020304" pitchFamily="18" charset="0"/>
              <a:ea typeface="Times New Roman" panose="02020603050405020304" pitchFamily="18" charset="0"/>
            </a:endParaRPr>
          </a:p>
          <a:p>
            <a:pPr marL="0" indent="0">
              <a:buNone/>
            </a:pPr>
            <a:endParaRPr lang="ru-KZ" sz="2400" dirty="0">
              <a:solidFill>
                <a:schemeClr val="tx1"/>
              </a:solidFill>
              <a:latin typeface="Times New Roman" panose="02020603050405020304" pitchFamily="18" charset="0"/>
              <a:cs typeface="Times New Roman" panose="02020603050405020304" pitchFamily="18" charset="0"/>
            </a:endParaRPr>
          </a:p>
          <a:p>
            <a:endParaRPr lang="ru-KZ" sz="2400" dirty="0">
              <a:solidFill>
                <a:schemeClr val="tx1"/>
              </a:solidFill>
              <a:latin typeface="Times New Roman" panose="02020603050405020304" pitchFamily="18" charset="0"/>
              <a:cs typeface="Times New Roman" panose="02020603050405020304" pitchFamily="18" charset="0"/>
            </a:endParaRPr>
          </a:p>
          <a:p>
            <a:endParaRPr lang="ru-KZ" sz="2400" dirty="0">
              <a:solidFill>
                <a:schemeClr val="tx1"/>
              </a:solidFill>
              <a:latin typeface="Times New Roman" panose="02020603050405020304" pitchFamily="18" charset="0"/>
              <a:cs typeface="Times New Roman" panose="02020603050405020304" pitchFamily="18" charset="0"/>
            </a:endParaRPr>
          </a:p>
          <a:p>
            <a:pPr lvl="0" rtl="0"/>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5477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D34C1-CD3A-4318-A47F-8506045B4667}"/>
              </a:ext>
            </a:extLst>
          </p:cNvPr>
          <p:cNvSpPr>
            <a:spLocks noGrp="1"/>
          </p:cNvSpPr>
          <p:nvPr>
            <p:ph type="title"/>
          </p:nvPr>
        </p:nvSpPr>
        <p:spPr>
          <a:xfrm>
            <a:off x="1528011" y="0"/>
            <a:ext cx="9875520" cy="1356360"/>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Ұсынылатын әдебиеттер</a:t>
            </a:r>
            <a:endParaRPr lang="ru-KZ"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16A6040B-1B4A-4A0A-BA84-F78CCDC5B76B}"/>
              </a:ext>
            </a:extLst>
          </p:cNvPr>
          <p:cNvSpPr>
            <a:spLocks noGrp="1"/>
          </p:cNvSpPr>
          <p:nvPr>
            <p:ph idx="1"/>
          </p:nvPr>
        </p:nvSpPr>
        <p:spPr>
          <a:xfrm>
            <a:off x="755584" y="1564105"/>
            <a:ext cx="10647947" cy="4038600"/>
          </a:xfrm>
        </p:spPr>
        <p:txBody>
          <a:bodyPr>
            <a:normAutofit/>
          </a:bodyPr>
          <a:lstStyle/>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А.А.Нургалиева . Кәсіпкерлік</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.-Алматы: Экономика, 2016.-275с.</a:t>
            </a: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Жуйриков К.К. Менеджмент и предпринимательство.-Алматы: Экономика, 2016.-278с.</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 Переверзев М.Предпринимательство и бизнес </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[Электронный ресурс].-М.:ИНФРА, 2013.-174 с.</a:t>
            </a: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 Кузьмина Е.Е., Кузьмина Л.П. Предпринимательская деятельность. 2-е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изд.пер</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2017 г.</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Чеберко</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Е.Ф. Основы предпринимательской деятельности.-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2016 г.</a:t>
            </a:r>
            <a:endParaRPr lang="ru-KZ"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384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1346</Words>
  <Application>Microsoft Office PowerPoint</Application>
  <PresentationFormat>Широкоэкранный</PresentationFormat>
  <Paragraphs>125</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Office Theme</vt:lpstr>
      <vt:lpstr>4-дәріс   Кәсіпкерлік мәдениет және кәсіпкерлік құпия</vt:lpstr>
      <vt:lpstr>Презентация PowerPoint</vt:lpstr>
      <vt:lpstr>Кәсіпкерлік мәдениетінің мәні мен маңызы </vt:lpstr>
      <vt:lpstr>Презентация PowerPoint</vt:lpstr>
      <vt:lpstr>Презентация PowerPoint</vt:lpstr>
      <vt:lpstr>Кәсіпкерлік мәдениетке не ықпал етеді?</vt:lpstr>
      <vt:lpstr>Кәсіпкерлік мәдениет элементтері</vt:lpstr>
      <vt:lpstr>Презентация PowerPoint</vt:lpstr>
      <vt:lpstr>Кәсіпкерлік этика мен кәсіпкерлік этикет арасындағы айырмашылық неде? </vt:lpstr>
      <vt:lpstr>Презентация PowerPoint</vt:lpstr>
      <vt:lpstr>Кәсіпкерлік этикет элементтері</vt:lpstr>
      <vt:lpstr>Презентация PowerPoint</vt:lpstr>
      <vt:lpstr>Кәсіпорынның коммерциялық құпиясын құрайтын мәліметтер</vt:lpstr>
      <vt:lpstr>Презентация PowerPoint</vt:lpstr>
      <vt:lpstr>Презентация PowerPoint</vt:lpstr>
      <vt:lpstr>Презентация PowerPoint</vt:lpstr>
      <vt:lpstr>Коммерциялық құпияны қорғау шараларының жүйесі</vt:lpstr>
      <vt:lpstr>Презентация PowerPoint</vt:lpstr>
      <vt:lpstr>Коммерциялық құпия бұзылған жағдайда қолданылатын іс-шаралар</vt:lpstr>
      <vt:lpstr>Бақылау сұрақтары</vt:lpstr>
      <vt:lpstr>Ұсынылатын әдебиеттер</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Абдрахманова Жаннур Сериковна</cp:lastModifiedBy>
  <cp:revision>22</cp:revision>
  <dcterms:created xsi:type="dcterms:W3CDTF">2020-01-15T14:00:58Z</dcterms:created>
  <dcterms:modified xsi:type="dcterms:W3CDTF">2023-09-25T07:45:35Z</dcterms:modified>
</cp:coreProperties>
</file>